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tiff" ContentType="image/tiff"/>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720" r:id="rId1"/>
  </p:sldMasterIdLst>
  <p:notesMasterIdLst>
    <p:notesMasterId r:id="rId36"/>
  </p:notesMasterIdLst>
  <p:handoutMasterIdLst>
    <p:handoutMasterId r:id="rId37"/>
  </p:handoutMasterIdLst>
  <p:sldIdLst>
    <p:sldId id="256" r:id="rId2"/>
    <p:sldId id="579" r:id="rId3"/>
    <p:sldId id="587" r:id="rId4"/>
    <p:sldId id="2207" r:id="rId5"/>
    <p:sldId id="2208" r:id="rId6"/>
    <p:sldId id="263" r:id="rId7"/>
    <p:sldId id="265" r:id="rId8"/>
    <p:sldId id="327" r:id="rId9"/>
    <p:sldId id="768" r:id="rId10"/>
    <p:sldId id="289" r:id="rId11"/>
    <p:sldId id="293" r:id="rId12"/>
    <p:sldId id="287" r:id="rId13"/>
    <p:sldId id="2213" r:id="rId14"/>
    <p:sldId id="710" r:id="rId15"/>
    <p:sldId id="2252" r:id="rId16"/>
    <p:sldId id="2251" r:id="rId17"/>
    <p:sldId id="332" r:id="rId18"/>
    <p:sldId id="711" r:id="rId19"/>
    <p:sldId id="335" r:id="rId20"/>
    <p:sldId id="712" r:id="rId21"/>
    <p:sldId id="337" r:id="rId22"/>
    <p:sldId id="343" r:id="rId23"/>
    <p:sldId id="2212" r:id="rId24"/>
    <p:sldId id="764" r:id="rId25"/>
    <p:sldId id="582" r:id="rId26"/>
    <p:sldId id="583" r:id="rId27"/>
    <p:sldId id="585" r:id="rId28"/>
    <p:sldId id="586" r:id="rId29"/>
    <p:sldId id="589" r:id="rId30"/>
    <p:sldId id="591" r:id="rId31"/>
    <p:sldId id="357" r:id="rId32"/>
    <p:sldId id="2253" r:id="rId33"/>
    <p:sldId id="285" r:id="rId34"/>
    <p:sldId id="294" r:id="rId35"/>
  </p:sldIdLst>
  <p:sldSz cx="12192000" cy="6858000"/>
  <p:notesSz cx="9939338" cy="6807200"/>
  <p:defaultTextStyle>
    <a:defPPr>
      <a:defRPr lang="en-US"/>
    </a:defPPr>
    <a:lvl1pPr marL="0" algn="l" defTabSz="914400" rtl="0" latinLnBrk="0">
      <a:defRPr sz="1800" kern="1200">
        <a:solidFill>
          <a:schemeClr val="tx1"/>
        </a:solidFill>
        <a:latin typeface="+mn-lt"/>
        <a:ea typeface="+mn-ea"/>
        <a:cs typeface="+mn-cs"/>
      </a:defRPr>
    </a:lvl1pPr>
    <a:lvl2pPr marL="457200" algn="l" defTabSz="914400" rtl="0" latinLnBrk="0">
      <a:defRPr sz="1800" kern="1200">
        <a:solidFill>
          <a:schemeClr val="tx1"/>
        </a:solidFill>
        <a:latin typeface="+mn-lt"/>
        <a:ea typeface="+mn-ea"/>
        <a:cs typeface="+mn-cs"/>
      </a:defRPr>
    </a:lvl2pPr>
    <a:lvl3pPr marL="914400" algn="l" defTabSz="914400" rtl="0" latinLnBrk="0">
      <a:defRPr sz="1800" kern="1200">
        <a:solidFill>
          <a:schemeClr val="tx1"/>
        </a:solidFill>
        <a:latin typeface="+mn-lt"/>
        <a:ea typeface="+mn-ea"/>
        <a:cs typeface="+mn-cs"/>
      </a:defRPr>
    </a:lvl3pPr>
    <a:lvl4pPr marL="1371600" algn="l" defTabSz="914400" rtl="0" latinLnBrk="0">
      <a:defRPr sz="1800" kern="1200">
        <a:solidFill>
          <a:schemeClr val="tx1"/>
        </a:solidFill>
        <a:latin typeface="+mn-lt"/>
        <a:ea typeface="+mn-ea"/>
        <a:cs typeface="+mn-cs"/>
      </a:defRPr>
    </a:lvl4pPr>
    <a:lvl5pPr marL="1828800" algn="l" defTabSz="914400" rtl="0" latinLnBrk="0">
      <a:defRPr sz="1800" kern="1200">
        <a:solidFill>
          <a:schemeClr val="tx1"/>
        </a:solidFill>
        <a:latin typeface="+mn-lt"/>
        <a:ea typeface="+mn-ea"/>
        <a:cs typeface="+mn-cs"/>
      </a:defRPr>
    </a:lvl5pPr>
    <a:lvl6pPr marL="2286000" algn="l" defTabSz="914400" rtl="0" latinLnBrk="0">
      <a:defRPr sz="1800" kern="1200">
        <a:solidFill>
          <a:schemeClr val="tx1"/>
        </a:solidFill>
        <a:latin typeface="+mn-lt"/>
        <a:ea typeface="+mn-ea"/>
        <a:cs typeface="+mn-cs"/>
      </a:defRPr>
    </a:lvl6pPr>
    <a:lvl7pPr marL="2743200" algn="l" defTabSz="914400" rtl="0" latinLnBrk="0">
      <a:defRPr sz="1800" kern="1200">
        <a:solidFill>
          <a:schemeClr val="tx1"/>
        </a:solidFill>
        <a:latin typeface="+mn-lt"/>
        <a:ea typeface="+mn-ea"/>
        <a:cs typeface="+mn-cs"/>
      </a:defRPr>
    </a:lvl7pPr>
    <a:lvl8pPr marL="3200400" algn="l" defTabSz="914400" rtl="0" latinLnBrk="0">
      <a:defRPr sz="1800" kern="1200">
        <a:solidFill>
          <a:schemeClr val="tx1"/>
        </a:solidFill>
        <a:latin typeface="+mn-lt"/>
        <a:ea typeface="+mn-ea"/>
        <a:cs typeface="+mn-cs"/>
      </a:defRPr>
    </a:lvl8pPr>
    <a:lvl9pPr marL="3657600" algn="l" defTabSz="914400" rtl="0" latinLnBrk="0">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600" userDrawn="1">
          <p15:clr>
            <a:srgbClr val="A4A3A4"/>
          </p15:clr>
        </p15:guide>
        <p15:guide id="2" orient="horz" pos="2592" userDrawn="1">
          <p15:clr>
            <a:srgbClr val="A4A3A4"/>
          </p15:clr>
        </p15:guide>
        <p15:guide id="3" orient="horz" pos="1824" userDrawn="1">
          <p15:clr>
            <a:srgbClr val="A4A3A4"/>
          </p15:clr>
        </p15:guide>
        <p15:guide id="4" pos="3840" userDrawn="1">
          <p15:clr>
            <a:srgbClr val="A4A3A4"/>
          </p15:clr>
        </p15:guide>
        <p15:guide id="5" pos="1856" userDrawn="1">
          <p15:clr>
            <a:srgbClr val="A4A3A4"/>
          </p15:clr>
        </p15:guide>
        <p15:guide id="6" pos="5312" userDrawn="1">
          <p15:clr>
            <a:srgbClr val="A4A3A4"/>
          </p15:clr>
        </p15:guide>
        <p15:guide id="7" pos="3712" userDrawn="1">
          <p15:clr>
            <a:srgbClr val="A4A3A4"/>
          </p15:clr>
        </p15:guide>
      </p15:sldGuideLst>
    </p:ext>
    <p:ext uri="{2D200454-40CA-4A62-9FC3-DE9A4176ACB9}">
      <p15:notesGuideLst xmlns:p15="http://schemas.microsoft.com/office/powerpoint/2012/main">
        <p15:guide id="1" orient="horz" pos="2144" userDrawn="1">
          <p15:clr>
            <a:srgbClr val="A4A3A4"/>
          </p15:clr>
        </p15:guide>
        <p15:guide id="2" pos="3131"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만든 이" initials="오전" lastIdx="0"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432FF"/>
    <a:srgbClr val="F2E6DD"/>
    <a:srgbClr val="FEE9C0"/>
    <a:srgbClr val="F4FAAB"/>
    <a:srgbClr val="FF0000"/>
    <a:srgbClr val="0000CC"/>
    <a:srgbClr val="0F4191"/>
    <a:srgbClr val="DAFDA7"/>
    <a:srgbClr val="99FF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9DCAF9ED-07DC-4A11-8D7F-57B35C25682E}" styleName="보통 스타일 1 - 강조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21E4AEA4-8DFA-4A89-87EB-49C32662AFE0}" styleName="보통 스타일 2 - 강조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3C2FFA5D-87B4-456A-9821-1D502468CF0F}" styleName="테마 스타일 1 - 강조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646" autoAdjust="0"/>
    <p:restoredTop sz="96480" autoAdjust="0"/>
  </p:normalViewPr>
  <p:slideViewPr>
    <p:cSldViewPr>
      <p:cViewPr varScale="1">
        <p:scale>
          <a:sx n="73" d="100"/>
          <a:sy n="73" d="100"/>
        </p:scale>
        <p:origin x="96" y="4278"/>
      </p:cViewPr>
      <p:guideLst>
        <p:guide orient="horz" pos="3600"/>
        <p:guide orient="horz" pos="2592"/>
        <p:guide orient="horz" pos="1824"/>
        <p:guide pos="3840"/>
        <p:guide pos="1856"/>
        <p:guide pos="5312"/>
        <p:guide pos="3712"/>
      </p:guideLst>
    </p:cSldViewPr>
  </p:slideViewPr>
  <p:notesTextViewPr>
    <p:cViewPr>
      <p:scale>
        <a:sx n="100" d="100"/>
        <a:sy n="100" d="100"/>
      </p:scale>
      <p:origin x="0" y="0"/>
    </p:cViewPr>
  </p:notesTextViewPr>
  <p:sorterViewPr>
    <p:cViewPr>
      <p:scale>
        <a:sx n="66" d="100"/>
        <a:sy n="66" d="100"/>
      </p:scale>
      <p:origin x="0" y="0"/>
    </p:cViewPr>
  </p:sorterViewPr>
  <p:notesViewPr>
    <p:cSldViewPr>
      <p:cViewPr>
        <p:scale>
          <a:sx n="150" d="100"/>
          <a:sy n="150" d="100"/>
        </p:scale>
        <p:origin x="-468" y="840"/>
      </p:cViewPr>
      <p:guideLst>
        <p:guide orient="horz" pos="2144"/>
        <p:guide pos="3131"/>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handoutMaster" Target="handoutMasters/handoutMaster1.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commentAuthors" Target="commentAuthors.xml"/></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8EF95ED-5217-504A-8D30-4C233ABAEFCB}" type="doc">
      <dgm:prSet loTypeId="urn:microsoft.com/office/officeart/2005/8/layout/venn2" loCatId="" qsTypeId="urn:microsoft.com/office/officeart/2005/8/quickstyle/simple1" qsCatId="simple" csTypeId="urn:microsoft.com/office/officeart/2005/8/colors/colorful4" csCatId="colorful" phldr="1"/>
      <dgm:spPr/>
      <dgm:t>
        <a:bodyPr/>
        <a:lstStyle/>
        <a:p>
          <a:pPr latinLnBrk="1"/>
          <a:endParaRPr lang="ko-KR" altLang="en-US"/>
        </a:p>
      </dgm:t>
    </dgm:pt>
    <dgm:pt modelId="{D81659DB-C61D-E34A-89F9-4A536E61B404}">
      <dgm:prSet phldrT="[텍스트]" custT="1"/>
      <dgm:spPr/>
      <dgm:t>
        <a:bodyPr lIns="0" rIns="0"/>
        <a:lstStyle/>
        <a:p>
          <a:pPr latinLnBrk="1"/>
          <a:r>
            <a:rPr lang="en-US" altLang="ko-KR" sz="1200" b="1" dirty="0">
              <a:solidFill>
                <a:srgbClr val="FFFF00"/>
              </a:solidFill>
            </a:rPr>
            <a:t>Tools</a:t>
          </a:r>
          <a:endParaRPr lang="ko-KR" altLang="en-US" sz="1200" b="1" dirty="0">
            <a:solidFill>
              <a:srgbClr val="FFFF00"/>
            </a:solidFill>
          </a:endParaRPr>
        </a:p>
      </dgm:t>
    </dgm:pt>
    <dgm:pt modelId="{572B941F-9DE7-7247-98FB-668DF087C50C}" type="parTrans" cxnId="{416D4F29-03E4-0E48-B75D-DD08CC629564}">
      <dgm:prSet/>
      <dgm:spPr/>
      <dgm:t>
        <a:bodyPr/>
        <a:lstStyle/>
        <a:p>
          <a:pPr latinLnBrk="1"/>
          <a:endParaRPr lang="ko-KR" altLang="en-US"/>
        </a:p>
      </dgm:t>
    </dgm:pt>
    <dgm:pt modelId="{6DD31817-5BCF-6548-AA4A-07E3A9084C01}" type="sibTrans" cxnId="{416D4F29-03E4-0E48-B75D-DD08CC629564}">
      <dgm:prSet/>
      <dgm:spPr/>
      <dgm:t>
        <a:bodyPr/>
        <a:lstStyle/>
        <a:p>
          <a:pPr latinLnBrk="1"/>
          <a:endParaRPr lang="ko-KR" altLang="en-US"/>
        </a:p>
      </dgm:t>
    </dgm:pt>
    <dgm:pt modelId="{71E28A1F-F1E0-D648-8C1F-0D762B51EF0D}">
      <dgm:prSet phldrT="[텍스트]" custT="1"/>
      <dgm:spPr/>
      <dgm:t>
        <a:bodyPr lIns="0" rIns="0"/>
        <a:lstStyle/>
        <a:p>
          <a:pPr latinLnBrk="1"/>
          <a:r>
            <a:rPr lang="en-US" altLang="ko-KR" sz="1200" b="1" dirty="0">
              <a:solidFill>
                <a:srgbClr val="FFFF00"/>
              </a:solidFill>
            </a:rPr>
            <a:t>Methodologies</a:t>
          </a:r>
          <a:endParaRPr lang="ko-KR" altLang="en-US" sz="1200" b="1" dirty="0">
            <a:solidFill>
              <a:srgbClr val="FFFF00"/>
            </a:solidFill>
          </a:endParaRPr>
        </a:p>
      </dgm:t>
    </dgm:pt>
    <dgm:pt modelId="{CC0CC0BA-1154-2A48-994C-0931A5FF7897}" type="parTrans" cxnId="{E3A31780-EB7E-BE4E-85D5-2269F2017D0B}">
      <dgm:prSet/>
      <dgm:spPr/>
      <dgm:t>
        <a:bodyPr/>
        <a:lstStyle/>
        <a:p>
          <a:pPr latinLnBrk="1"/>
          <a:endParaRPr lang="ko-KR" altLang="en-US"/>
        </a:p>
      </dgm:t>
    </dgm:pt>
    <dgm:pt modelId="{5541DEC9-FEC1-0041-B940-BDE58A8F7EA3}" type="sibTrans" cxnId="{E3A31780-EB7E-BE4E-85D5-2269F2017D0B}">
      <dgm:prSet/>
      <dgm:spPr/>
      <dgm:t>
        <a:bodyPr/>
        <a:lstStyle/>
        <a:p>
          <a:pPr latinLnBrk="1"/>
          <a:endParaRPr lang="ko-KR" altLang="en-US"/>
        </a:p>
      </dgm:t>
    </dgm:pt>
    <dgm:pt modelId="{8C514B85-1B6B-7948-AD56-CDB4272435AD}">
      <dgm:prSet phldrT="[텍스트]" custT="1"/>
      <dgm:spPr/>
      <dgm:t>
        <a:bodyPr lIns="0" rIns="0"/>
        <a:lstStyle/>
        <a:p>
          <a:pPr latinLnBrk="1"/>
          <a:r>
            <a:rPr lang="en-US" altLang="ko-KR" sz="1200" b="1" dirty="0">
              <a:solidFill>
                <a:srgbClr val="FFFF00"/>
              </a:solidFill>
            </a:rPr>
            <a:t>Methods and Techniques</a:t>
          </a:r>
          <a:endParaRPr lang="ko-KR" altLang="en-US" sz="1200" b="1" dirty="0">
            <a:solidFill>
              <a:srgbClr val="FFFF00"/>
            </a:solidFill>
          </a:endParaRPr>
        </a:p>
      </dgm:t>
    </dgm:pt>
    <dgm:pt modelId="{87DF67F8-3326-3142-BD26-CB9D29C7DB12}" type="parTrans" cxnId="{95E1CC25-2744-DC44-A1A0-1FD56E2CBDCB}">
      <dgm:prSet/>
      <dgm:spPr/>
      <dgm:t>
        <a:bodyPr/>
        <a:lstStyle/>
        <a:p>
          <a:pPr latinLnBrk="1"/>
          <a:endParaRPr lang="ko-KR" altLang="en-US"/>
        </a:p>
      </dgm:t>
    </dgm:pt>
    <dgm:pt modelId="{76F7B6A4-FD32-1942-BC17-7CCFD0C5C78D}" type="sibTrans" cxnId="{95E1CC25-2744-DC44-A1A0-1FD56E2CBDCB}">
      <dgm:prSet/>
      <dgm:spPr/>
      <dgm:t>
        <a:bodyPr/>
        <a:lstStyle/>
        <a:p>
          <a:pPr latinLnBrk="1"/>
          <a:endParaRPr lang="ko-KR" altLang="en-US"/>
        </a:p>
      </dgm:t>
    </dgm:pt>
    <dgm:pt modelId="{B38C610C-5A02-3B49-B5A4-66DB6F3AE9D0}">
      <dgm:prSet phldrT="[텍스트]" custT="1"/>
      <dgm:spPr/>
      <dgm:t>
        <a:bodyPr lIns="0" rIns="0"/>
        <a:lstStyle/>
        <a:p>
          <a:pPr latinLnBrk="1"/>
          <a:r>
            <a:rPr lang="en-US" altLang="ko-KR" sz="1200" b="1" dirty="0">
              <a:solidFill>
                <a:srgbClr val="FFFF00"/>
              </a:solidFill>
            </a:rPr>
            <a:t>Principles</a:t>
          </a:r>
          <a:endParaRPr lang="ko-KR" altLang="en-US" sz="1100" b="1" dirty="0">
            <a:solidFill>
              <a:srgbClr val="FFFF00"/>
            </a:solidFill>
          </a:endParaRPr>
        </a:p>
      </dgm:t>
    </dgm:pt>
    <dgm:pt modelId="{FC3B10F0-8C39-224B-B6FD-68A25684C1AF}" type="parTrans" cxnId="{3E2CAFE5-01DE-4D40-9FD8-68BE0FCA4A89}">
      <dgm:prSet/>
      <dgm:spPr/>
      <dgm:t>
        <a:bodyPr/>
        <a:lstStyle/>
        <a:p>
          <a:pPr latinLnBrk="1"/>
          <a:endParaRPr lang="ko-KR" altLang="en-US"/>
        </a:p>
      </dgm:t>
    </dgm:pt>
    <dgm:pt modelId="{C124D0F0-3904-224B-A689-B01B821722A6}" type="sibTrans" cxnId="{3E2CAFE5-01DE-4D40-9FD8-68BE0FCA4A89}">
      <dgm:prSet/>
      <dgm:spPr/>
      <dgm:t>
        <a:bodyPr/>
        <a:lstStyle/>
        <a:p>
          <a:pPr latinLnBrk="1"/>
          <a:endParaRPr lang="ko-KR" altLang="en-US"/>
        </a:p>
      </dgm:t>
    </dgm:pt>
    <dgm:pt modelId="{020012E5-1180-814E-8157-5B2BE905058D}" type="pres">
      <dgm:prSet presAssocID="{D8EF95ED-5217-504A-8D30-4C233ABAEFCB}" presName="Name0" presStyleCnt="0">
        <dgm:presLayoutVars>
          <dgm:chMax val="7"/>
          <dgm:resizeHandles val="exact"/>
        </dgm:presLayoutVars>
      </dgm:prSet>
      <dgm:spPr/>
    </dgm:pt>
    <dgm:pt modelId="{5FA9600C-A76A-FA48-906F-7414FB522CE6}" type="pres">
      <dgm:prSet presAssocID="{D8EF95ED-5217-504A-8D30-4C233ABAEFCB}" presName="comp1" presStyleCnt="0"/>
      <dgm:spPr/>
    </dgm:pt>
    <dgm:pt modelId="{D39E8F8B-7A51-794F-A80A-6C2C995EDB7F}" type="pres">
      <dgm:prSet presAssocID="{D8EF95ED-5217-504A-8D30-4C233ABAEFCB}" presName="circle1" presStyleLbl="node1" presStyleIdx="0" presStyleCnt="4"/>
      <dgm:spPr/>
    </dgm:pt>
    <dgm:pt modelId="{D73FF571-B91F-5B4C-BF52-B21C9112CD52}" type="pres">
      <dgm:prSet presAssocID="{D8EF95ED-5217-504A-8D30-4C233ABAEFCB}" presName="c1text" presStyleLbl="node1" presStyleIdx="0" presStyleCnt="4">
        <dgm:presLayoutVars>
          <dgm:bulletEnabled val="1"/>
        </dgm:presLayoutVars>
      </dgm:prSet>
      <dgm:spPr/>
    </dgm:pt>
    <dgm:pt modelId="{40AADB4B-D8F7-4141-8205-EE6522A59AA8}" type="pres">
      <dgm:prSet presAssocID="{D8EF95ED-5217-504A-8D30-4C233ABAEFCB}" presName="comp2" presStyleCnt="0"/>
      <dgm:spPr/>
    </dgm:pt>
    <dgm:pt modelId="{E8B6C3EA-BB0A-5D48-840D-5FFCB3A387AE}" type="pres">
      <dgm:prSet presAssocID="{D8EF95ED-5217-504A-8D30-4C233ABAEFCB}" presName="circle2" presStyleLbl="node1" presStyleIdx="1" presStyleCnt="4"/>
      <dgm:spPr/>
    </dgm:pt>
    <dgm:pt modelId="{7F200307-4D7E-8641-8ABB-38FA9305AAD0}" type="pres">
      <dgm:prSet presAssocID="{D8EF95ED-5217-504A-8D30-4C233ABAEFCB}" presName="c2text" presStyleLbl="node1" presStyleIdx="1" presStyleCnt="4">
        <dgm:presLayoutVars>
          <dgm:bulletEnabled val="1"/>
        </dgm:presLayoutVars>
      </dgm:prSet>
      <dgm:spPr/>
    </dgm:pt>
    <dgm:pt modelId="{CBF130C9-66AB-204E-A426-38BAF717B634}" type="pres">
      <dgm:prSet presAssocID="{D8EF95ED-5217-504A-8D30-4C233ABAEFCB}" presName="comp3" presStyleCnt="0"/>
      <dgm:spPr/>
    </dgm:pt>
    <dgm:pt modelId="{1CDC0FF4-F9A8-654F-95E6-A98C6EF811AE}" type="pres">
      <dgm:prSet presAssocID="{D8EF95ED-5217-504A-8D30-4C233ABAEFCB}" presName="circle3" presStyleLbl="node1" presStyleIdx="2" presStyleCnt="4"/>
      <dgm:spPr/>
    </dgm:pt>
    <dgm:pt modelId="{D2B73EFA-72DE-804D-AE45-371A667974F5}" type="pres">
      <dgm:prSet presAssocID="{D8EF95ED-5217-504A-8D30-4C233ABAEFCB}" presName="c3text" presStyleLbl="node1" presStyleIdx="2" presStyleCnt="4">
        <dgm:presLayoutVars>
          <dgm:bulletEnabled val="1"/>
        </dgm:presLayoutVars>
      </dgm:prSet>
      <dgm:spPr/>
    </dgm:pt>
    <dgm:pt modelId="{44660865-438D-D949-88C5-0392DE2CC747}" type="pres">
      <dgm:prSet presAssocID="{D8EF95ED-5217-504A-8D30-4C233ABAEFCB}" presName="comp4" presStyleCnt="0"/>
      <dgm:spPr/>
    </dgm:pt>
    <dgm:pt modelId="{3835A528-6BFD-9F45-AB5C-8E128863C71C}" type="pres">
      <dgm:prSet presAssocID="{D8EF95ED-5217-504A-8D30-4C233ABAEFCB}" presName="circle4" presStyleLbl="node1" presStyleIdx="3" presStyleCnt="4"/>
      <dgm:spPr/>
    </dgm:pt>
    <dgm:pt modelId="{76E766B0-52A0-2048-9FB2-23F0BD81D8FD}" type="pres">
      <dgm:prSet presAssocID="{D8EF95ED-5217-504A-8D30-4C233ABAEFCB}" presName="c4text" presStyleLbl="node1" presStyleIdx="3" presStyleCnt="4">
        <dgm:presLayoutVars>
          <dgm:bulletEnabled val="1"/>
        </dgm:presLayoutVars>
      </dgm:prSet>
      <dgm:spPr/>
    </dgm:pt>
  </dgm:ptLst>
  <dgm:cxnLst>
    <dgm:cxn modelId="{53B65B1D-3308-9340-AA3A-3400DA33EDBF}" type="presOf" srcId="{8C514B85-1B6B-7948-AD56-CDB4272435AD}" destId="{D2B73EFA-72DE-804D-AE45-371A667974F5}" srcOrd="1" destOrd="0" presId="urn:microsoft.com/office/officeart/2005/8/layout/venn2"/>
    <dgm:cxn modelId="{A68EA51F-02CE-5D43-B086-8016D516F620}" type="presOf" srcId="{B38C610C-5A02-3B49-B5A4-66DB6F3AE9D0}" destId="{76E766B0-52A0-2048-9FB2-23F0BD81D8FD}" srcOrd="1" destOrd="0" presId="urn:microsoft.com/office/officeart/2005/8/layout/venn2"/>
    <dgm:cxn modelId="{95E1CC25-2744-DC44-A1A0-1FD56E2CBDCB}" srcId="{D8EF95ED-5217-504A-8D30-4C233ABAEFCB}" destId="{8C514B85-1B6B-7948-AD56-CDB4272435AD}" srcOrd="2" destOrd="0" parTransId="{87DF67F8-3326-3142-BD26-CB9D29C7DB12}" sibTransId="{76F7B6A4-FD32-1942-BC17-7CCFD0C5C78D}"/>
    <dgm:cxn modelId="{416D4F29-03E4-0E48-B75D-DD08CC629564}" srcId="{D8EF95ED-5217-504A-8D30-4C233ABAEFCB}" destId="{D81659DB-C61D-E34A-89F9-4A536E61B404}" srcOrd="0" destOrd="0" parTransId="{572B941F-9DE7-7247-98FB-668DF087C50C}" sibTransId="{6DD31817-5BCF-6548-AA4A-07E3A9084C01}"/>
    <dgm:cxn modelId="{1C00DC4B-72EA-3F43-819E-ABFBED767D7A}" type="presOf" srcId="{71E28A1F-F1E0-D648-8C1F-0D762B51EF0D}" destId="{7F200307-4D7E-8641-8ABB-38FA9305AAD0}" srcOrd="1" destOrd="0" presId="urn:microsoft.com/office/officeart/2005/8/layout/venn2"/>
    <dgm:cxn modelId="{E3A31780-EB7E-BE4E-85D5-2269F2017D0B}" srcId="{D8EF95ED-5217-504A-8D30-4C233ABAEFCB}" destId="{71E28A1F-F1E0-D648-8C1F-0D762B51EF0D}" srcOrd="1" destOrd="0" parTransId="{CC0CC0BA-1154-2A48-994C-0931A5FF7897}" sibTransId="{5541DEC9-FEC1-0041-B940-BDE58A8F7EA3}"/>
    <dgm:cxn modelId="{09F9B884-2EC8-8C45-9CD1-23B5DFDEC9A7}" type="presOf" srcId="{8C514B85-1B6B-7948-AD56-CDB4272435AD}" destId="{1CDC0FF4-F9A8-654F-95E6-A98C6EF811AE}" srcOrd="0" destOrd="0" presId="urn:microsoft.com/office/officeart/2005/8/layout/venn2"/>
    <dgm:cxn modelId="{67413B86-2C6E-574E-8ECE-3D31E4C017F4}" type="presOf" srcId="{B38C610C-5A02-3B49-B5A4-66DB6F3AE9D0}" destId="{3835A528-6BFD-9F45-AB5C-8E128863C71C}" srcOrd="0" destOrd="0" presId="urn:microsoft.com/office/officeart/2005/8/layout/venn2"/>
    <dgm:cxn modelId="{23EE2BA5-7ECE-F746-B527-9A670BF59436}" type="presOf" srcId="{D81659DB-C61D-E34A-89F9-4A536E61B404}" destId="{D73FF571-B91F-5B4C-BF52-B21C9112CD52}" srcOrd="1" destOrd="0" presId="urn:microsoft.com/office/officeart/2005/8/layout/venn2"/>
    <dgm:cxn modelId="{21AE21BC-8302-7346-882A-1828704B99CF}" type="presOf" srcId="{71E28A1F-F1E0-D648-8C1F-0D762B51EF0D}" destId="{E8B6C3EA-BB0A-5D48-840D-5FFCB3A387AE}" srcOrd="0" destOrd="0" presId="urn:microsoft.com/office/officeart/2005/8/layout/venn2"/>
    <dgm:cxn modelId="{75A75BCA-81AD-A145-AB3E-B6E8E272C1C2}" type="presOf" srcId="{D8EF95ED-5217-504A-8D30-4C233ABAEFCB}" destId="{020012E5-1180-814E-8157-5B2BE905058D}" srcOrd="0" destOrd="0" presId="urn:microsoft.com/office/officeart/2005/8/layout/venn2"/>
    <dgm:cxn modelId="{D5E69BD1-B5BA-424A-8533-540012846F70}" type="presOf" srcId="{D81659DB-C61D-E34A-89F9-4A536E61B404}" destId="{D39E8F8B-7A51-794F-A80A-6C2C995EDB7F}" srcOrd="0" destOrd="0" presId="urn:microsoft.com/office/officeart/2005/8/layout/venn2"/>
    <dgm:cxn modelId="{3E2CAFE5-01DE-4D40-9FD8-68BE0FCA4A89}" srcId="{D8EF95ED-5217-504A-8D30-4C233ABAEFCB}" destId="{B38C610C-5A02-3B49-B5A4-66DB6F3AE9D0}" srcOrd="3" destOrd="0" parTransId="{FC3B10F0-8C39-224B-B6FD-68A25684C1AF}" sibTransId="{C124D0F0-3904-224B-A689-B01B821722A6}"/>
    <dgm:cxn modelId="{AD6E6998-360B-F646-AED3-70CDEE55D79F}" type="presParOf" srcId="{020012E5-1180-814E-8157-5B2BE905058D}" destId="{5FA9600C-A76A-FA48-906F-7414FB522CE6}" srcOrd="0" destOrd="0" presId="urn:microsoft.com/office/officeart/2005/8/layout/venn2"/>
    <dgm:cxn modelId="{62A71DC3-9379-154F-A852-54197C5DD041}" type="presParOf" srcId="{5FA9600C-A76A-FA48-906F-7414FB522CE6}" destId="{D39E8F8B-7A51-794F-A80A-6C2C995EDB7F}" srcOrd="0" destOrd="0" presId="urn:microsoft.com/office/officeart/2005/8/layout/venn2"/>
    <dgm:cxn modelId="{9075343C-6071-D140-9BC6-86B5852799B3}" type="presParOf" srcId="{5FA9600C-A76A-FA48-906F-7414FB522CE6}" destId="{D73FF571-B91F-5B4C-BF52-B21C9112CD52}" srcOrd="1" destOrd="0" presId="urn:microsoft.com/office/officeart/2005/8/layout/venn2"/>
    <dgm:cxn modelId="{5FF3770C-4D38-084E-A580-E0E63ED4D8C4}" type="presParOf" srcId="{020012E5-1180-814E-8157-5B2BE905058D}" destId="{40AADB4B-D8F7-4141-8205-EE6522A59AA8}" srcOrd="1" destOrd="0" presId="urn:microsoft.com/office/officeart/2005/8/layout/venn2"/>
    <dgm:cxn modelId="{1FA603ED-CF9E-3E44-A022-661AD90373C7}" type="presParOf" srcId="{40AADB4B-D8F7-4141-8205-EE6522A59AA8}" destId="{E8B6C3EA-BB0A-5D48-840D-5FFCB3A387AE}" srcOrd="0" destOrd="0" presId="urn:microsoft.com/office/officeart/2005/8/layout/venn2"/>
    <dgm:cxn modelId="{E5579BFB-5AD2-404F-9A7C-768CB027A910}" type="presParOf" srcId="{40AADB4B-D8F7-4141-8205-EE6522A59AA8}" destId="{7F200307-4D7E-8641-8ABB-38FA9305AAD0}" srcOrd="1" destOrd="0" presId="urn:microsoft.com/office/officeart/2005/8/layout/venn2"/>
    <dgm:cxn modelId="{C29D6B0E-8C23-7A4E-89D5-B513CC045E31}" type="presParOf" srcId="{020012E5-1180-814E-8157-5B2BE905058D}" destId="{CBF130C9-66AB-204E-A426-38BAF717B634}" srcOrd="2" destOrd="0" presId="urn:microsoft.com/office/officeart/2005/8/layout/venn2"/>
    <dgm:cxn modelId="{ED736E50-9452-B643-9ACB-F16D4901C4EB}" type="presParOf" srcId="{CBF130C9-66AB-204E-A426-38BAF717B634}" destId="{1CDC0FF4-F9A8-654F-95E6-A98C6EF811AE}" srcOrd="0" destOrd="0" presId="urn:microsoft.com/office/officeart/2005/8/layout/venn2"/>
    <dgm:cxn modelId="{0DB862D1-B794-BF4A-8F39-6AFB46FC9AC5}" type="presParOf" srcId="{CBF130C9-66AB-204E-A426-38BAF717B634}" destId="{D2B73EFA-72DE-804D-AE45-371A667974F5}" srcOrd="1" destOrd="0" presId="urn:microsoft.com/office/officeart/2005/8/layout/venn2"/>
    <dgm:cxn modelId="{6AB24E83-D234-E04E-8CB1-566442BD4754}" type="presParOf" srcId="{020012E5-1180-814E-8157-5B2BE905058D}" destId="{44660865-438D-D949-88C5-0392DE2CC747}" srcOrd="3" destOrd="0" presId="urn:microsoft.com/office/officeart/2005/8/layout/venn2"/>
    <dgm:cxn modelId="{25107356-6524-144B-9EB9-AE49C7424136}" type="presParOf" srcId="{44660865-438D-D949-88C5-0392DE2CC747}" destId="{3835A528-6BFD-9F45-AB5C-8E128863C71C}" srcOrd="0" destOrd="0" presId="urn:microsoft.com/office/officeart/2005/8/layout/venn2"/>
    <dgm:cxn modelId="{69D5FD38-915F-2046-99E3-26BABB6CB9AF}" type="presParOf" srcId="{44660865-438D-D949-88C5-0392DE2CC747}" destId="{76E766B0-52A0-2048-9FB2-23F0BD81D8FD}" srcOrd="1" destOrd="0" presId="urn:microsoft.com/office/officeart/2005/8/layout/ven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39E8F8B-7A51-794F-A80A-6C2C995EDB7F}">
      <dsp:nvSpPr>
        <dsp:cNvPr id="0" name=""/>
        <dsp:cNvSpPr/>
      </dsp:nvSpPr>
      <dsp:spPr>
        <a:xfrm>
          <a:off x="219868" y="0"/>
          <a:ext cx="3979862" cy="3979862"/>
        </a:xfrm>
        <a:prstGeom prst="ellipse">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85344" rIns="0" bIns="85344" numCol="1" spcCol="1270" anchor="ctr" anchorCtr="0">
          <a:noAutofit/>
        </a:bodyPr>
        <a:lstStyle/>
        <a:p>
          <a:pPr marL="0" lvl="0" indent="0" algn="ctr" defTabSz="533400" latinLnBrk="1">
            <a:lnSpc>
              <a:spcPct val="90000"/>
            </a:lnSpc>
            <a:spcBef>
              <a:spcPct val="0"/>
            </a:spcBef>
            <a:spcAft>
              <a:spcPct val="35000"/>
            </a:spcAft>
            <a:buNone/>
          </a:pPr>
          <a:r>
            <a:rPr lang="en-US" altLang="ko-KR" sz="1200" b="1" kern="1200" dirty="0">
              <a:solidFill>
                <a:srgbClr val="FFFF00"/>
              </a:solidFill>
            </a:rPr>
            <a:t>Tools</a:t>
          </a:r>
          <a:endParaRPr lang="ko-KR" altLang="en-US" sz="1200" b="1" kern="1200" dirty="0">
            <a:solidFill>
              <a:srgbClr val="FFFF00"/>
            </a:solidFill>
          </a:endParaRPr>
        </a:p>
      </dsp:txBody>
      <dsp:txXfrm>
        <a:off x="1653415" y="198993"/>
        <a:ext cx="1112769" cy="596979"/>
      </dsp:txXfrm>
    </dsp:sp>
    <dsp:sp modelId="{E8B6C3EA-BB0A-5D48-840D-5FFCB3A387AE}">
      <dsp:nvSpPr>
        <dsp:cNvPr id="0" name=""/>
        <dsp:cNvSpPr/>
      </dsp:nvSpPr>
      <dsp:spPr>
        <a:xfrm>
          <a:off x="617855" y="795972"/>
          <a:ext cx="3183889" cy="3183889"/>
        </a:xfrm>
        <a:prstGeom prst="ellipse">
          <a:avLst/>
        </a:prstGeom>
        <a:solidFill>
          <a:schemeClr val="accent4">
            <a:hueOff val="-1488257"/>
            <a:satOff val="8966"/>
            <a:lumOff val="71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85344" rIns="0" bIns="85344" numCol="1" spcCol="1270" anchor="ctr" anchorCtr="0">
          <a:noAutofit/>
        </a:bodyPr>
        <a:lstStyle/>
        <a:p>
          <a:pPr marL="0" lvl="0" indent="0" algn="ctr" defTabSz="533400" latinLnBrk="1">
            <a:lnSpc>
              <a:spcPct val="90000"/>
            </a:lnSpc>
            <a:spcBef>
              <a:spcPct val="0"/>
            </a:spcBef>
            <a:spcAft>
              <a:spcPct val="35000"/>
            </a:spcAft>
            <a:buNone/>
          </a:pPr>
          <a:r>
            <a:rPr lang="en-US" altLang="ko-KR" sz="1200" b="1" kern="1200" dirty="0">
              <a:solidFill>
                <a:srgbClr val="FFFF00"/>
              </a:solidFill>
            </a:rPr>
            <a:t>Methodologies</a:t>
          </a:r>
          <a:endParaRPr lang="ko-KR" altLang="en-US" sz="1200" b="1" kern="1200" dirty="0">
            <a:solidFill>
              <a:srgbClr val="FFFF00"/>
            </a:solidFill>
          </a:endParaRPr>
        </a:p>
      </dsp:txBody>
      <dsp:txXfrm>
        <a:off x="1653415" y="987005"/>
        <a:ext cx="1112769" cy="573100"/>
      </dsp:txXfrm>
    </dsp:sp>
    <dsp:sp modelId="{1CDC0FF4-F9A8-654F-95E6-A98C6EF811AE}">
      <dsp:nvSpPr>
        <dsp:cNvPr id="0" name=""/>
        <dsp:cNvSpPr/>
      </dsp:nvSpPr>
      <dsp:spPr>
        <a:xfrm>
          <a:off x="1015841" y="1591944"/>
          <a:ext cx="2387917" cy="2387917"/>
        </a:xfrm>
        <a:prstGeom prst="ellipse">
          <a:avLst/>
        </a:prstGeom>
        <a:solidFill>
          <a:schemeClr val="accent4">
            <a:hueOff val="-2976513"/>
            <a:satOff val="17933"/>
            <a:lumOff val="1437"/>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85344" rIns="0" bIns="85344" numCol="1" spcCol="1270" anchor="ctr" anchorCtr="0">
          <a:noAutofit/>
        </a:bodyPr>
        <a:lstStyle/>
        <a:p>
          <a:pPr marL="0" lvl="0" indent="0" algn="ctr" defTabSz="533400" latinLnBrk="1">
            <a:lnSpc>
              <a:spcPct val="90000"/>
            </a:lnSpc>
            <a:spcBef>
              <a:spcPct val="0"/>
            </a:spcBef>
            <a:spcAft>
              <a:spcPct val="35000"/>
            </a:spcAft>
            <a:buNone/>
          </a:pPr>
          <a:r>
            <a:rPr lang="en-US" altLang="ko-KR" sz="1200" b="1" kern="1200" dirty="0">
              <a:solidFill>
                <a:srgbClr val="FFFF00"/>
              </a:solidFill>
            </a:rPr>
            <a:t>Methods and Techniques</a:t>
          </a:r>
          <a:endParaRPr lang="ko-KR" altLang="en-US" sz="1200" b="1" kern="1200" dirty="0">
            <a:solidFill>
              <a:srgbClr val="FFFF00"/>
            </a:solidFill>
          </a:endParaRPr>
        </a:p>
      </dsp:txBody>
      <dsp:txXfrm>
        <a:off x="1653415" y="1771038"/>
        <a:ext cx="1112769" cy="537281"/>
      </dsp:txXfrm>
    </dsp:sp>
    <dsp:sp modelId="{3835A528-6BFD-9F45-AB5C-8E128863C71C}">
      <dsp:nvSpPr>
        <dsp:cNvPr id="0" name=""/>
        <dsp:cNvSpPr/>
      </dsp:nvSpPr>
      <dsp:spPr>
        <a:xfrm>
          <a:off x="1413827" y="2387917"/>
          <a:ext cx="1591944" cy="1591944"/>
        </a:xfrm>
        <a:prstGeom prst="ellipse">
          <a:avLst/>
        </a:prstGeom>
        <a:solidFill>
          <a:schemeClr val="accent4">
            <a:hueOff val="-4464770"/>
            <a:satOff val="26899"/>
            <a:lumOff val="215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85344" rIns="0" bIns="85344" numCol="1" spcCol="1270" anchor="ctr" anchorCtr="0">
          <a:noAutofit/>
        </a:bodyPr>
        <a:lstStyle/>
        <a:p>
          <a:pPr marL="0" lvl="0" indent="0" algn="ctr" defTabSz="533400" latinLnBrk="1">
            <a:lnSpc>
              <a:spcPct val="90000"/>
            </a:lnSpc>
            <a:spcBef>
              <a:spcPct val="0"/>
            </a:spcBef>
            <a:spcAft>
              <a:spcPct val="35000"/>
            </a:spcAft>
            <a:buNone/>
          </a:pPr>
          <a:r>
            <a:rPr lang="en-US" altLang="ko-KR" sz="1200" b="1" kern="1200" dirty="0">
              <a:solidFill>
                <a:srgbClr val="FFFF00"/>
              </a:solidFill>
            </a:rPr>
            <a:t>Principles</a:t>
          </a:r>
          <a:endParaRPr lang="ko-KR" altLang="en-US" sz="1100" b="1" kern="1200" dirty="0">
            <a:solidFill>
              <a:srgbClr val="FFFF00"/>
            </a:solidFill>
          </a:endParaRPr>
        </a:p>
      </dsp:txBody>
      <dsp:txXfrm>
        <a:off x="1646962" y="2785903"/>
        <a:ext cx="1125674" cy="795972"/>
      </dsp:txXfrm>
    </dsp:sp>
  </dsp:spTree>
</dsp:drawing>
</file>

<file path=ppt/diagrams/layout1.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1"/>
            <a:ext cx="4307048" cy="340360"/>
          </a:xfrm>
          <a:prstGeom prst="rect">
            <a:avLst/>
          </a:prstGeom>
        </p:spPr>
        <p:txBody>
          <a:bodyPr vert="horz" lIns="91802" tIns="45901" rIns="91802" bIns="45901" rtlCol="0"/>
          <a:lstStyle>
            <a:lvl1pPr algn="l">
              <a:defRPr sz="1200"/>
            </a:lvl1pPr>
          </a:lstStyle>
          <a:p>
            <a:endParaRPr lang="ko-KR" altLang="en-US"/>
          </a:p>
        </p:txBody>
      </p:sp>
      <p:sp>
        <p:nvSpPr>
          <p:cNvPr id="3" name="날짜 개체 틀 2"/>
          <p:cNvSpPr>
            <a:spLocks noGrp="1"/>
          </p:cNvSpPr>
          <p:nvPr>
            <p:ph type="dt" sz="quarter" idx="1"/>
          </p:nvPr>
        </p:nvSpPr>
        <p:spPr>
          <a:xfrm>
            <a:off x="5629992" y="1"/>
            <a:ext cx="4307048" cy="340360"/>
          </a:xfrm>
          <a:prstGeom prst="rect">
            <a:avLst/>
          </a:prstGeom>
        </p:spPr>
        <p:txBody>
          <a:bodyPr vert="horz" lIns="91802" tIns="45901" rIns="91802" bIns="45901" rtlCol="0"/>
          <a:lstStyle>
            <a:lvl1pPr algn="r">
              <a:defRPr sz="1200"/>
            </a:lvl1pPr>
          </a:lstStyle>
          <a:p>
            <a:fld id="{20566D1B-0D1C-42D9-9914-2174036F284F}" type="datetimeFigureOut">
              <a:rPr lang="ko-KR" altLang="en-US" smtClean="0"/>
              <a:pPr/>
              <a:t>2025-10-27</a:t>
            </a:fld>
            <a:endParaRPr lang="ko-KR" altLang="en-US"/>
          </a:p>
        </p:txBody>
      </p:sp>
      <p:sp>
        <p:nvSpPr>
          <p:cNvPr id="4" name="바닥글 개체 틀 3"/>
          <p:cNvSpPr>
            <a:spLocks noGrp="1"/>
          </p:cNvSpPr>
          <p:nvPr>
            <p:ph type="ftr" sz="quarter" idx="2"/>
          </p:nvPr>
        </p:nvSpPr>
        <p:spPr>
          <a:xfrm>
            <a:off x="0" y="6465660"/>
            <a:ext cx="4307048" cy="340360"/>
          </a:xfrm>
          <a:prstGeom prst="rect">
            <a:avLst/>
          </a:prstGeom>
        </p:spPr>
        <p:txBody>
          <a:bodyPr vert="horz" lIns="91802" tIns="45901" rIns="91802" bIns="45901" rtlCol="0" anchor="b"/>
          <a:lstStyle>
            <a:lvl1pPr algn="l">
              <a:defRPr sz="1200"/>
            </a:lvl1pPr>
          </a:lstStyle>
          <a:p>
            <a:endParaRPr lang="ko-KR" altLang="en-US"/>
          </a:p>
        </p:txBody>
      </p:sp>
      <p:sp>
        <p:nvSpPr>
          <p:cNvPr id="5" name="슬라이드 번호 개체 틀 4"/>
          <p:cNvSpPr>
            <a:spLocks noGrp="1"/>
          </p:cNvSpPr>
          <p:nvPr>
            <p:ph type="sldNum" sz="quarter" idx="3"/>
          </p:nvPr>
        </p:nvSpPr>
        <p:spPr>
          <a:xfrm>
            <a:off x="5629992" y="6465660"/>
            <a:ext cx="4307048" cy="340360"/>
          </a:xfrm>
          <a:prstGeom prst="rect">
            <a:avLst/>
          </a:prstGeom>
        </p:spPr>
        <p:txBody>
          <a:bodyPr vert="horz" lIns="91802" tIns="45901" rIns="91802" bIns="45901" rtlCol="0" anchor="b"/>
          <a:lstStyle>
            <a:lvl1pPr algn="r">
              <a:defRPr sz="1200"/>
            </a:lvl1pPr>
          </a:lstStyle>
          <a:p>
            <a:fld id="{76A72F3A-EA42-4A96-9A55-9403BE5157D5}" type="slidenum">
              <a:rPr lang="ko-KR" altLang="en-US" smtClean="0"/>
              <a:pPr/>
              <a:t>‹#›</a:t>
            </a:fld>
            <a:endParaRPr lang="ko-KR" altLang="en-US"/>
          </a:p>
        </p:txBody>
      </p:sp>
    </p:spTree>
    <p:extLst>
      <p:ext uri="{BB962C8B-B14F-4D97-AF65-F5344CB8AC3E}">
        <p14:creationId xmlns:p14="http://schemas.microsoft.com/office/powerpoint/2010/main" val="299627513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4307048" cy="340360"/>
          </a:xfrm>
          <a:prstGeom prst="rect">
            <a:avLst/>
          </a:prstGeom>
        </p:spPr>
        <p:txBody>
          <a:bodyPr vert="horz" lIns="91802" tIns="45901" rIns="91802" bIns="45901" rtlCol="0"/>
          <a:lstStyle>
            <a:lvl1pPr algn="l" latinLnBrk="1">
              <a:defRPr lang="ko-KR" sz="1200"/>
            </a:lvl1pPr>
          </a:lstStyle>
          <a:p>
            <a:endParaRPr lang="ko-KR"/>
          </a:p>
        </p:txBody>
      </p:sp>
      <p:sp>
        <p:nvSpPr>
          <p:cNvPr id="3" name="Date Placeholder 2"/>
          <p:cNvSpPr>
            <a:spLocks noGrp="1"/>
          </p:cNvSpPr>
          <p:nvPr>
            <p:ph type="dt" idx="1"/>
          </p:nvPr>
        </p:nvSpPr>
        <p:spPr>
          <a:xfrm>
            <a:off x="5629992" y="1"/>
            <a:ext cx="4307048" cy="340360"/>
          </a:xfrm>
          <a:prstGeom prst="rect">
            <a:avLst/>
          </a:prstGeom>
        </p:spPr>
        <p:txBody>
          <a:bodyPr vert="horz" lIns="91802" tIns="45901" rIns="91802" bIns="45901" rtlCol="0"/>
          <a:lstStyle>
            <a:lvl1pPr algn="r" latinLnBrk="1">
              <a:defRPr lang="ko-KR" sz="1200"/>
            </a:lvl1pPr>
          </a:lstStyle>
          <a:p>
            <a:fld id="{2447E72A-D913-4DC2-9E0A-E520CE8FCC86}" type="datetimeFigureOut">
              <a:rPr lang="ko-KR" altLang="en-US"/>
              <a:pPr/>
              <a:t>2025-10-27</a:t>
            </a:fld>
            <a:endParaRPr lang="ko-KR"/>
          </a:p>
        </p:txBody>
      </p:sp>
      <p:sp>
        <p:nvSpPr>
          <p:cNvPr id="4" name="Slide Image Placeholder 3"/>
          <p:cNvSpPr>
            <a:spLocks noGrp="1" noRot="1" noChangeAspect="1"/>
          </p:cNvSpPr>
          <p:nvPr>
            <p:ph type="sldImg" idx="2"/>
          </p:nvPr>
        </p:nvSpPr>
        <p:spPr>
          <a:xfrm>
            <a:off x="2701925" y="511175"/>
            <a:ext cx="4535488" cy="2552700"/>
          </a:xfrm>
          <a:prstGeom prst="rect">
            <a:avLst/>
          </a:prstGeom>
          <a:noFill/>
          <a:ln w="12700">
            <a:solidFill>
              <a:prstClr val="black"/>
            </a:solidFill>
          </a:ln>
        </p:spPr>
        <p:txBody>
          <a:bodyPr vert="horz" lIns="91802" tIns="45901" rIns="91802" bIns="45901" rtlCol="0" anchor="ctr"/>
          <a:lstStyle/>
          <a:p>
            <a:endParaRPr lang="ko-KR"/>
          </a:p>
        </p:txBody>
      </p:sp>
      <p:sp>
        <p:nvSpPr>
          <p:cNvPr id="5" name="Notes Placeholder 4"/>
          <p:cNvSpPr>
            <a:spLocks noGrp="1"/>
          </p:cNvSpPr>
          <p:nvPr>
            <p:ph type="body" sz="quarter" idx="3"/>
          </p:nvPr>
        </p:nvSpPr>
        <p:spPr>
          <a:xfrm>
            <a:off x="993935" y="3233422"/>
            <a:ext cx="7951470" cy="3063239"/>
          </a:xfrm>
          <a:prstGeom prst="rect">
            <a:avLst/>
          </a:prstGeom>
        </p:spPr>
        <p:txBody>
          <a:bodyPr vert="horz" lIns="91802" tIns="45901" rIns="91802" bIns="45901" rtlCol="0">
            <a:normAutofit/>
          </a:bodyPr>
          <a:lstStyle/>
          <a:p>
            <a:pPr lvl="0"/>
            <a:r>
              <a:rPr lang="ko-KR"/>
              <a:t>마스터 텍스트 스타일을 편집합니다</a:t>
            </a:r>
          </a:p>
          <a:p>
            <a:pPr lvl="1"/>
            <a:r>
              <a:rPr lang="ko-KR"/>
              <a:t>둘째 수준</a:t>
            </a:r>
          </a:p>
          <a:p>
            <a:pPr lvl="2"/>
            <a:r>
              <a:rPr lang="ko-KR"/>
              <a:t>셋째 수준</a:t>
            </a:r>
          </a:p>
          <a:p>
            <a:pPr lvl="3"/>
            <a:r>
              <a:rPr lang="ko-KR"/>
              <a:t>넷째 수준</a:t>
            </a:r>
          </a:p>
          <a:p>
            <a:pPr lvl="4"/>
            <a:r>
              <a:rPr lang="ko-KR"/>
              <a:t>다섯째 수준</a:t>
            </a:r>
          </a:p>
        </p:txBody>
      </p:sp>
      <p:sp>
        <p:nvSpPr>
          <p:cNvPr id="6" name="Footer Placeholder 5"/>
          <p:cNvSpPr>
            <a:spLocks noGrp="1"/>
          </p:cNvSpPr>
          <p:nvPr>
            <p:ph type="ftr" sz="quarter" idx="4"/>
          </p:nvPr>
        </p:nvSpPr>
        <p:spPr>
          <a:xfrm>
            <a:off x="0" y="6465660"/>
            <a:ext cx="4307048" cy="340360"/>
          </a:xfrm>
          <a:prstGeom prst="rect">
            <a:avLst/>
          </a:prstGeom>
        </p:spPr>
        <p:txBody>
          <a:bodyPr vert="horz" lIns="91802" tIns="45901" rIns="91802" bIns="45901" rtlCol="0" anchor="b"/>
          <a:lstStyle>
            <a:lvl1pPr algn="l" latinLnBrk="1">
              <a:defRPr lang="ko-KR" sz="1200"/>
            </a:lvl1pPr>
          </a:lstStyle>
          <a:p>
            <a:endParaRPr lang="ko-KR"/>
          </a:p>
        </p:txBody>
      </p:sp>
      <p:sp>
        <p:nvSpPr>
          <p:cNvPr id="7" name="Slide Number Placeholder 6"/>
          <p:cNvSpPr>
            <a:spLocks noGrp="1"/>
          </p:cNvSpPr>
          <p:nvPr>
            <p:ph type="sldNum" sz="quarter" idx="5"/>
          </p:nvPr>
        </p:nvSpPr>
        <p:spPr>
          <a:xfrm>
            <a:off x="5629992" y="6465660"/>
            <a:ext cx="4307048" cy="340360"/>
          </a:xfrm>
          <a:prstGeom prst="rect">
            <a:avLst/>
          </a:prstGeom>
        </p:spPr>
        <p:txBody>
          <a:bodyPr vert="horz" lIns="91802" tIns="45901" rIns="91802" bIns="45901" rtlCol="0" anchor="b"/>
          <a:lstStyle>
            <a:lvl1pPr algn="r" latinLnBrk="1">
              <a:defRPr lang="ko-KR" sz="1200"/>
            </a:lvl1pPr>
          </a:lstStyle>
          <a:p>
            <a:fld id="{A5D78FC6-CE17-4259-A63C-DDFC12E048FC}" type="slidenum">
              <a:rPr/>
              <a:pPr/>
              <a:t>‹#›</a:t>
            </a:fld>
            <a:endParaRPr lang="ko-KR"/>
          </a:p>
        </p:txBody>
      </p:sp>
    </p:spTree>
    <p:extLst>
      <p:ext uri="{BB962C8B-B14F-4D97-AF65-F5344CB8AC3E}">
        <p14:creationId xmlns:p14="http://schemas.microsoft.com/office/powerpoint/2010/main" val="4056860721"/>
      </p:ext>
    </p:extLst>
  </p:cSld>
  <p:clrMap bg1="lt1" tx1="dk1" bg2="lt2" tx2="dk2" accent1="accent1" accent2="accent2" accent3="accent3" accent4="accent4" accent5="accent5" accent6="accent6" hlink="hlink" folHlink="folHlink"/>
  <p:hf hdr="0" ftr="0" dt="0"/>
  <p:notesStyle>
    <a:lvl1pPr marL="0" algn="l" rtl="0" latinLnBrk="1">
      <a:defRPr lang="ko-KR" sz="1200" kern="1200">
        <a:solidFill>
          <a:schemeClr val="tx1"/>
        </a:solidFill>
        <a:latin typeface="+mn-lt"/>
        <a:ea typeface="+mn-ea"/>
        <a:cs typeface="+mn-cs"/>
      </a:defRPr>
    </a:lvl1pPr>
    <a:lvl2pPr marL="457200" algn="l" rtl="0">
      <a:defRPr lang="ko-KR" sz="1200" kern="1200">
        <a:solidFill>
          <a:schemeClr val="tx1"/>
        </a:solidFill>
        <a:latin typeface="+mn-lt"/>
        <a:ea typeface="+mn-ea"/>
        <a:cs typeface="+mn-cs"/>
      </a:defRPr>
    </a:lvl2pPr>
    <a:lvl3pPr marL="914400" algn="l" rtl="0">
      <a:defRPr lang="ko-KR" sz="1200" kern="1200">
        <a:solidFill>
          <a:schemeClr val="tx1"/>
        </a:solidFill>
        <a:latin typeface="+mn-lt"/>
        <a:ea typeface="+mn-ea"/>
        <a:cs typeface="+mn-cs"/>
      </a:defRPr>
    </a:lvl3pPr>
    <a:lvl4pPr marL="1371600" algn="l" rtl="0">
      <a:defRPr lang="ko-KR" sz="1200" kern="1200">
        <a:solidFill>
          <a:schemeClr val="tx1"/>
        </a:solidFill>
        <a:latin typeface="+mn-lt"/>
        <a:ea typeface="+mn-ea"/>
        <a:cs typeface="+mn-cs"/>
      </a:defRPr>
    </a:lvl4pPr>
    <a:lvl5pPr marL="1828800" algn="l" rtl="0">
      <a:defRPr lang="ko-KR" sz="1200" kern="1200">
        <a:solidFill>
          <a:schemeClr val="tx1"/>
        </a:solidFill>
        <a:latin typeface="+mn-lt"/>
        <a:ea typeface="+mn-ea"/>
        <a:cs typeface="+mn-cs"/>
      </a:defRPr>
    </a:lvl5pPr>
    <a:lvl6pPr marL="2286000" algn="l" rtl="0">
      <a:defRPr lang="ko-KR" sz="1200" kern="1200">
        <a:solidFill>
          <a:schemeClr val="tx1"/>
        </a:solidFill>
        <a:latin typeface="+mn-lt"/>
        <a:ea typeface="+mn-ea"/>
        <a:cs typeface="+mn-cs"/>
      </a:defRPr>
    </a:lvl6pPr>
    <a:lvl7pPr marL="2743200" algn="l" rtl="0">
      <a:defRPr lang="ko-KR" sz="1200" kern="1200">
        <a:solidFill>
          <a:schemeClr val="tx1"/>
        </a:solidFill>
        <a:latin typeface="+mn-lt"/>
        <a:ea typeface="+mn-ea"/>
        <a:cs typeface="+mn-cs"/>
      </a:defRPr>
    </a:lvl7pPr>
    <a:lvl8pPr marL="3200400" algn="l" rtl="0">
      <a:defRPr lang="ko-KR" sz="1200" kern="1200">
        <a:solidFill>
          <a:schemeClr val="tx1"/>
        </a:solidFill>
        <a:latin typeface="+mn-lt"/>
        <a:ea typeface="+mn-ea"/>
        <a:cs typeface="+mn-cs"/>
      </a:defRPr>
    </a:lvl8pPr>
    <a:lvl9pPr marL="3657600" algn="l" rtl="0">
      <a:defRPr lang="ko-K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01925" y="511175"/>
            <a:ext cx="4535488" cy="2552700"/>
          </a:xfrm>
        </p:spPr>
      </p:sp>
      <p:sp>
        <p:nvSpPr>
          <p:cNvPr id="3" name="Notes Placeholder 2"/>
          <p:cNvSpPr>
            <a:spLocks noGrp="1"/>
          </p:cNvSpPr>
          <p:nvPr>
            <p:ph type="body" idx="1"/>
          </p:nvPr>
        </p:nvSpPr>
        <p:spPr/>
        <p:txBody>
          <a:bodyPr>
            <a:normAutofit/>
          </a:bodyPr>
          <a:lstStyle/>
          <a:p>
            <a:endParaRPr lang="ko-KR" dirty="0"/>
          </a:p>
        </p:txBody>
      </p:sp>
      <p:sp>
        <p:nvSpPr>
          <p:cNvPr id="4" name="Slide Number Placeholder 3"/>
          <p:cNvSpPr>
            <a:spLocks noGrp="1"/>
          </p:cNvSpPr>
          <p:nvPr>
            <p:ph type="sldNum" sz="quarter" idx="10"/>
          </p:nvPr>
        </p:nvSpPr>
        <p:spPr/>
        <p:txBody>
          <a:bodyPr/>
          <a:lstStyle/>
          <a:p>
            <a:fld id="{A5D78FC6-CE17-4259-A63C-DDFC12E048FC}" type="slidenum">
              <a:rPr lang="en-US" altLang="ko-KR" smtClean="0"/>
              <a:pPr/>
              <a:t>1</a:t>
            </a:fld>
            <a:endParaRPr lang="ko-KR"/>
          </a:p>
        </p:txBody>
      </p:sp>
    </p:spTree>
    <p:extLst>
      <p:ext uri="{BB962C8B-B14F-4D97-AF65-F5344CB8AC3E}">
        <p14:creationId xmlns:p14="http://schemas.microsoft.com/office/powerpoint/2010/main" val="39921595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78BDD0-4478-BFA2-1F6E-1881562D475D}"/>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BD2A5D55-7E0D-541A-DD14-A1776560CAC9}"/>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B1ADB533-7538-8F7C-18AA-B6C98ED393A3}"/>
              </a:ext>
            </a:extLst>
          </p:cNvPr>
          <p:cNvSpPr>
            <a:spLocks noGrp="1"/>
          </p:cNvSpPr>
          <p:nvPr>
            <p:ph type="body" idx="1"/>
          </p:nvPr>
        </p:nvSpPr>
        <p:spPr/>
        <p:txBody>
          <a:bodyPr/>
          <a:lstStyle/>
          <a:p>
            <a:endParaRPr kumimoji="1" lang="ko-KR" altLang="en-US" dirty="0"/>
          </a:p>
        </p:txBody>
      </p:sp>
      <p:sp>
        <p:nvSpPr>
          <p:cNvPr id="4" name="슬라이드 번호 개체 틀 3">
            <a:extLst>
              <a:ext uri="{FF2B5EF4-FFF2-40B4-BE49-F238E27FC236}">
                <a16:creationId xmlns:a16="http://schemas.microsoft.com/office/drawing/2014/main" id="{06CF9F71-AE02-AEE6-044E-2642CBA01294}"/>
              </a:ext>
            </a:extLst>
          </p:cNvPr>
          <p:cNvSpPr>
            <a:spLocks noGrp="1"/>
          </p:cNvSpPr>
          <p:nvPr>
            <p:ph type="sldNum" sz="quarter" idx="5"/>
          </p:nvPr>
        </p:nvSpPr>
        <p:spPr/>
        <p:txBody>
          <a:bodyPr/>
          <a:lstStyle/>
          <a:p>
            <a:fld id="{A5D78FC6-CE17-4259-A63C-DDFC12E048FC}" type="slidenum">
              <a:rPr lang="en-US" altLang="ko-KR" smtClean="0"/>
              <a:pPr/>
              <a:t>13</a:t>
            </a:fld>
            <a:endParaRPr lang="ko-KR" altLang="en-US"/>
          </a:p>
        </p:txBody>
      </p:sp>
    </p:spTree>
    <p:extLst>
      <p:ext uri="{BB962C8B-B14F-4D97-AF65-F5344CB8AC3E}">
        <p14:creationId xmlns:p14="http://schemas.microsoft.com/office/powerpoint/2010/main" val="5239869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5A23E5-FBE1-44C0-E5DE-4F7B49C28D98}"/>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0EFB9D8F-02A3-5563-2F27-30CB23E73B2A}"/>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B5402C75-9FA3-1305-0BD2-3919B8D2DE4A}"/>
              </a:ext>
            </a:extLst>
          </p:cNvPr>
          <p:cNvSpPr>
            <a:spLocks noGrp="1"/>
          </p:cNvSpPr>
          <p:nvPr>
            <p:ph type="body" idx="1"/>
          </p:nvPr>
        </p:nvSpPr>
        <p:spPr/>
        <p:txBody>
          <a:bodyPr/>
          <a:lstStyle/>
          <a:p>
            <a:endParaRPr kumimoji="1" lang="ko-KR" altLang="en-US" dirty="0">
              <a:solidFill>
                <a:srgbClr val="0432FF"/>
              </a:solidFill>
            </a:endParaRPr>
          </a:p>
        </p:txBody>
      </p:sp>
      <p:sp>
        <p:nvSpPr>
          <p:cNvPr id="4" name="슬라이드 번호 개체 틀 3">
            <a:extLst>
              <a:ext uri="{FF2B5EF4-FFF2-40B4-BE49-F238E27FC236}">
                <a16:creationId xmlns:a16="http://schemas.microsoft.com/office/drawing/2014/main" id="{4DD2D31A-7DA8-2836-FEA4-08F71FFCF325}"/>
              </a:ext>
            </a:extLst>
          </p:cNvPr>
          <p:cNvSpPr>
            <a:spLocks noGrp="1"/>
          </p:cNvSpPr>
          <p:nvPr>
            <p:ph type="sldNum" sz="quarter" idx="5"/>
          </p:nvPr>
        </p:nvSpPr>
        <p:spPr/>
        <p:txBody>
          <a:bodyPr/>
          <a:lstStyle/>
          <a:p>
            <a:fld id="{A5D78FC6-CE17-4259-A63C-DDFC12E048FC}" type="slidenum">
              <a:rPr lang="en-US" altLang="ko-KR" smtClean="0"/>
              <a:pPr/>
              <a:t>15</a:t>
            </a:fld>
            <a:endParaRPr lang="ko-KR" altLang="en-US"/>
          </a:p>
        </p:txBody>
      </p:sp>
    </p:spTree>
    <p:extLst>
      <p:ext uri="{BB962C8B-B14F-4D97-AF65-F5344CB8AC3E}">
        <p14:creationId xmlns:p14="http://schemas.microsoft.com/office/powerpoint/2010/main" val="2248308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5A23E5-FBE1-44C0-E5DE-4F7B49C28D98}"/>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0EFB9D8F-02A3-5563-2F27-30CB23E73B2A}"/>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B5402C75-9FA3-1305-0BD2-3919B8D2DE4A}"/>
              </a:ext>
            </a:extLst>
          </p:cNvPr>
          <p:cNvSpPr>
            <a:spLocks noGrp="1"/>
          </p:cNvSpPr>
          <p:nvPr>
            <p:ph type="body" idx="1"/>
          </p:nvPr>
        </p:nvSpPr>
        <p:spPr/>
        <p:txBody>
          <a:bodyPr/>
          <a:lstStyle/>
          <a:p>
            <a:endParaRPr kumimoji="1" lang="ko-KR" altLang="en-US" dirty="0">
              <a:solidFill>
                <a:srgbClr val="0432FF"/>
              </a:solidFill>
            </a:endParaRPr>
          </a:p>
        </p:txBody>
      </p:sp>
      <p:sp>
        <p:nvSpPr>
          <p:cNvPr id="4" name="슬라이드 번호 개체 틀 3">
            <a:extLst>
              <a:ext uri="{FF2B5EF4-FFF2-40B4-BE49-F238E27FC236}">
                <a16:creationId xmlns:a16="http://schemas.microsoft.com/office/drawing/2014/main" id="{4DD2D31A-7DA8-2836-FEA4-08F71FFCF325}"/>
              </a:ext>
            </a:extLst>
          </p:cNvPr>
          <p:cNvSpPr>
            <a:spLocks noGrp="1"/>
          </p:cNvSpPr>
          <p:nvPr>
            <p:ph type="sldNum" sz="quarter" idx="5"/>
          </p:nvPr>
        </p:nvSpPr>
        <p:spPr/>
        <p:txBody>
          <a:bodyPr/>
          <a:lstStyle/>
          <a:p>
            <a:fld id="{A5D78FC6-CE17-4259-A63C-DDFC12E048FC}" type="slidenum">
              <a:rPr lang="en-US" altLang="ko-KR" smtClean="0"/>
              <a:pPr/>
              <a:t>16</a:t>
            </a:fld>
            <a:endParaRPr lang="ko-KR" altLang="en-US"/>
          </a:p>
        </p:txBody>
      </p:sp>
    </p:spTree>
    <p:extLst>
      <p:ext uri="{BB962C8B-B14F-4D97-AF65-F5344CB8AC3E}">
        <p14:creationId xmlns:p14="http://schemas.microsoft.com/office/powerpoint/2010/main" val="2248308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fld id="{A5D78FC6-CE17-4259-A63C-DDFC12E048FC}" type="slidenum">
              <a:rPr lang="en-US" altLang="ko-Kore-KR" smtClean="0"/>
              <a:pPr/>
              <a:t>17</a:t>
            </a:fld>
            <a:endParaRPr lang="ko-Kore-KR" altLang="en-US"/>
          </a:p>
        </p:txBody>
      </p:sp>
    </p:spTree>
    <p:extLst>
      <p:ext uri="{BB962C8B-B14F-4D97-AF65-F5344CB8AC3E}">
        <p14:creationId xmlns:p14="http://schemas.microsoft.com/office/powerpoint/2010/main" val="17932451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Real-world concept  vs. software artifacts</a:t>
            </a:r>
          </a:p>
          <a:p>
            <a:r>
              <a:rPr lang="en-US" altLang="ko-KR" dirty="0"/>
              <a:t>User  vs user info (record in DB)</a:t>
            </a:r>
            <a:endParaRPr lang="ko-KR" altLang="en-US" dirty="0"/>
          </a:p>
        </p:txBody>
      </p:sp>
      <p:sp>
        <p:nvSpPr>
          <p:cNvPr id="4" name="슬라이드 번호 개체 틀 3"/>
          <p:cNvSpPr>
            <a:spLocks noGrp="1"/>
          </p:cNvSpPr>
          <p:nvPr>
            <p:ph type="sldNum" sz="quarter" idx="10"/>
          </p:nvPr>
        </p:nvSpPr>
        <p:spPr/>
        <p:txBody>
          <a:bodyPr/>
          <a:lstStyle/>
          <a:p>
            <a:fld id="{FCC15CF7-CE26-4626-9504-4952F4094426}" type="slidenum">
              <a:rPr lang="ko-KR" altLang="en-US" smtClean="0"/>
              <a:t>18</a:t>
            </a:fld>
            <a:endParaRPr lang="ko-KR" altLang="en-US"/>
          </a:p>
        </p:txBody>
      </p:sp>
    </p:spTree>
    <p:extLst>
      <p:ext uri="{BB962C8B-B14F-4D97-AF65-F5344CB8AC3E}">
        <p14:creationId xmlns:p14="http://schemas.microsoft.com/office/powerpoint/2010/main" val="35613028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p:cNvSpPr>
            <a:spLocks noGrp="1" noChangeArrowheads="1"/>
          </p:cNvSpPr>
          <p:nvPr>
            <p:ph type="sldNum" sz="quarter" idx="5"/>
          </p:nvPr>
        </p:nvSpPr>
        <p:spPr>
          <a:noFill/>
        </p:spPr>
        <p:txBody>
          <a:bodyPr/>
          <a:lstStyle>
            <a:lvl1pPr eaLnBrk="0" hangingPunct="0">
              <a:defRPr sz="2400" b="1">
                <a:solidFill>
                  <a:schemeClr val="tx1"/>
                </a:solidFill>
                <a:latin typeface="Arial" panose="020B0604020202020204" pitchFamily="34" charset="0"/>
              </a:defRPr>
            </a:lvl1pPr>
            <a:lvl2pPr marL="743842" indent="-286093" eaLnBrk="0" hangingPunct="0">
              <a:defRPr sz="2400" b="1">
                <a:solidFill>
                  <a:schemeClr val="tx1"/>
                </a:solidFill>
                <a:latin typeface="Arial" panose="020B0604020202020204" pitchFamily="34" charset="0"/>
              </a:defRPr>
            </a:lvl2pPr>
            <a:lvl3pPr marL="1144372" indent="-228874" eaLnBrk="0" hangingPunct="0">
              <a:defRPr sz="2400" b="1">
                <a:solidFill>
                  <a:schemeClr val="tx1"/>
                </a:solidFill>
                <a:latin typeface="Arial" panose="020B0604020202020204" pitchFamily="34" charset="0"/>
              </a:defRPr>
            </a:lvl3pPr>
            <a:lvl4pPr marL="1602120" indent="-228874" eaLnBrk="0" hangingPunct="0">
              <a:defRPr sz="2400" b="1">
                <a:solidFill>
                  <a:schemeClr val="tx1"/>
                </a:solidFill>
                <a:latin typeface="Arial" panose="020B0604020202020204" pitchFamily="34" charset="0"/>
              </a:defRPr>
            </a:lvl4pPr>
            <a:lvl5pPr marL="2059869" indent="-228874" eaLnBrk="0" hangingPunct="0">
              <a:defRPr sz="2400" b="1">
                <a:solidFill>
                  <a:schemeClr val="tx1"/>
                </a:solidFill>
                <a:latin typeface="Arial" panose="020B0604020202020204" pitchFamily="34" charset="0"/>
              </a:defRPr>
            </a:lvl5pPr>
            <a:lvl6pPr marL="2517618" indent="-228874" eaLnBrk="0" fontAlgn="base" hangingPunct="0">
              <a:spcBef>
                <a:spcPct val="0"/>
              </a:spcBef>
              <a:spcAft>
                <a:spcPct val="0"/>
              </a:spcAft>
              <a:defRPr sz="2400" b="1">
                <a:solidFill>
                  <a:schemeClr val="tx1"/>
                </a:solidFill>
                <a:latin typeface="Arial" panose="020B0604020202020204" pitchFamily="34" charset="0"/>
              </a:defRPr>
            </a:lvl6pPr>
            <a:lvl7pPr marL="2975366" indent="-228874" eaLnBrk="0" fontAlgn="base" hangingPunct="0">
              <a:spcBef>
                <a:spcPct val="0"/>
              </a:spcBef>
              <a:spcAft>
                <a:spcPct val="0"/>
              </a:spcAft>
              <a:defRPr sz="2400" b="1">
                <a:solidFill>
                  <a:schemeClr val="tx1"/>
                </a:solidFill>
                <a:latin typeface="Arial" panose="020B0604020202020204" pitchFamily="34" charset="0"/>
              </a:defRPr>
            </a:lvl7pPr>
            <a:lvl8pPr marL="3433115" indent="-228874" eaLnBrk="0" fontAlgn="base" hangingPunct="0">
              <a:spcBef>
                <a:spcPct val="0"/>
              </a:spcBef>
              <a:spcAft>
                <a:spcPct val="0"/>
              </a:spcAft>
              <a:defRPr sz="2400" b="1">
                <a:solidFill>
                  <a:schemeClr val="tx1"/>
                </a:solidFill>
                <a:latin typeface="Arial" panose="020B0604020202020204" pitchFamily="34" charset="0"/>
              </a:defRPr>
            </a:lvl8pPr>
            <a:lvl9pPr marL="3890863" indent="-228874" eaLnBrk="0" fontAlgn="base" hangingPunct="0">
              <a:spcBef>
                <a:spcPct val="0"/>
              </a:spcBef>
              <a:spcAft>
                <a:spcPct val="0"/>
              </a:spcAft>
              <a:defRPr sz="2400" b="1">
                <a:solidFill>
                  <a:schemeClr val="tx1"/>
                </a:solidFill>
                <a:latin typeface="Arial" panose="020B0604020202020204" pitchFamily="34" charset="0"/>
              </a:defRPr>
            </a:lvl9pPr>
          </a:lstStyle>
          <a:p>
            <a:pPr eaLnBrk="1" hangingPunct="1"/>
            <a:fld id="{10C9AA87-82D7-4B47-AB92-20DF05BA527E}" type="slidenum">
              <a:rPr lang="en-US" altLang="ko-KR" sz="1200" b="0">
                <a:latin typeface="Times New Roman" panose="02020603050405020304" pitchFamily="18" charset="0"/>
              </a:rPr>
              <a:pPr eaLnBrk="1" hangingPunct="1"/>
              <a:t>19</a:t>
            </a:fld>
            <a:endParaRPr lang="en-US" altLang="ko-KR" sz="1200" b="0">
              <a:latin typeface="Times New Roman" panose="02020603050405020304" pitchFamily="18" charset="0"/>
            </a:endParaRPr>
          </a:p>
        </p:txBody>
      </p:sp>
      <p:sp>
        <p:nvSpPr>
          <p:cNvPr id="26627" name="Rectangle 2"/>
          <p:cNvSpPr>
            <a:spLocks noGrp="1" noRot="1" noChangeAspect="1" noChangeArrowheads="1" noTextEdit="1"/>
          </p:cNvSpPr>
          <p:nvPr>
            <p:ph type="sldImg"/>
          </p:nvPr>
        </p:nvSpPr>
        <p:spPr>
          <a:ln/>
        </p:spPr>
      </p:sp>
      <p:sp>
        <p:nvSpPr>
          <p:cNvPr id="26628" name="Rectangle 3"/>
          <p:cNvSpPr>
            <a:spLocks noGrp="1" noChangeArrowheads="1"/>
          </p:cNvSpPr>
          <p:nvPr>
            <p:ph type="body" idx="1"/>
          </p:nvPr>
        </p:nvSpPr>
        <p:spPr>
          <a:noFill/>
        </p:spPr>
        <p:txBody>
          <a:bodyPr/>
          <a:lstStyle/>
          <a:p>
            <a:pPr eaLnBrk="1" hangingPunct="1"/>
            <a:endParaRPr lang="ko-KR" altLang="ko-KR" dirty="0"/>
          </a:p>
        </p:txBody>
      </p:sp>
    </p:spTree>
    <p:extLst>
      <p:ext uri="{BB962C8B-B14F-4D97-AF65-F5344CB8AC3E}">
        <p14:creationId xmlns:p14="http://schemas.microsoft.com/office/powerpoint/2010/main" val="8260566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7"/>
          <p:cNvSpPr>
            <a:spLocks noGrp="1" noChangeArrowheads="1"/>
          </p:cNvSpPr>
          <p:nvPr>
            <p:ph type="sldNum" sz="quarter" idx="5"/>
          </p:nvPr>
        </p:nvSpPr>
        <p:spPr>
          <a:noFill/>
        </p:spPr>
        <p:txBody>
          <a:bodyPr/>
          <a:lstStyle>
            <a:lvl1pPr eaLnBrk="0" hangingPunct="0">
              <a:defRPr sz="2400" b="1">
                <a:solidFill>
                  <a:schemeClr val="tx1"/>
                </a:solidFill>
                <a:latin typeface="Arial" panose="020B0604020202020204" pitchFamily="34" charset="0"/>
              </a:defRPr>
            </a:lvl1pPr>
            <a:lvl2pPr marL="743842" indent="-286093" eaLnBrk="0" hangingPunct="0">
              <a:defRPr sz="2400" b="1">
                <a:solidFill>
                  <a:schemeClr val="tx1"/>
                </a:solidFill>
                <a:latin typeface="Arial" panose="020B0604020202020204" pitchFamily="34" charset="0"/>
              </a:defRPr>
            </a:lvl2pPr>
            <a:lvl3pPr marL="1144372" indent="-228874" eaLnBrk="0" hangingPunct="0">
              <a:defRPr sz="2400" b="1">
                <a:solidFill>
                  <a:schemeClr val="tx1"/>
                </a:solidFill>
                <a:latin typeface="Arial" panose="020B0604020202020204" pitchFamily="34" charset="0"/>
              </a:defRPr>
            </a:lvl3pPr>
            <a:lvl4pPr marL="1602120" indent="-228874" eaLnBrk="0" hangingPunct="0">
              <a:defRPr sz="2400" b="1">
                <a:solidFill>
                  <a:schemeClr val="tx1"/>
                </a:solidFill>
                <a:latin typeface="Arial" panose="020B0604020202020204" pitchFamily="34" charset="0"/>
              </a:defRPr>
            </a:lvl4pPr>
            <a:lvl5pPr marL="2059869" indent="-228874" eaLnBrk="0" hangingPunct="0">
              <a:defRPr sz="2400" b="1">
                <a:solidFill>
                  <a:schemeClr val="tx1"/>
                </a:solidFill>
                <a:latin typeface="Arial" panose="020B0604020202020204" pitchFamily="34" charset="0"/>
              </a:defRPr>
            </a:lvl5pPr>
            <a:lvl6pPr marL="2517618" indent="-228874" eaLnBrk="0" fontAlgn="base" hangingPunct="0">
              <a:spcBef>
                <a:spcPct val="0"/>
              </a:spcBef>
              <a:spcAft>
                <a:spcPct val="0"/>
              </a:spcAft>
              <a:defRPr sz="2400" b="1">
                <a:solidFill>
                  <a:schemeClr val="tx1"/>
                </a:solidFill>
                <a:latin typeface="Arial" panose="020B0604020202020204" pitchFamily="34" charset="0"/>
              </a:defRPr>
            </a:lvl6pPr>
            <a:lvl7pPr marL="2975366" indent="-228874" eaLnBrk="0" fontAlgn="base" hangingPunct="0">
              <a:spcBef>
                <a:spcPct val="0"/>
              </a:spcBef>
              <a:spcAft>
                <a:spcPct val="0"/>
              </a:spcAft>
              <a:defRPr sz="2400" b="1">
                <a:solidFill>
                  <a:schemeClr val="tx1"/>
                </a:solidFill>
                <a:latin typeface="Arial" panose="020B0604020202020204" pitchFamily="34" charset="0"/>
              </a:defRPr>
            </a:lvl7pPr>
            <a:lvl8pPr marL="3433115" indent="-228874" eaLnBrk="0" fontAlgn="base" hangingPunct="0">
              <a:spcBef>
                <a:spcPct val="0"/>
              </a:spcBef>
              <a:spcAft>
                <a:spcPct val="0"/>
              </a:spcAft>
              <a:defRPr sz="2400" b="1">
                <a:solidFill>
                  <a:schemeClr val="tx1"/>
                </a:solidFill>
                <a:latin typeface="Arial" panose="020B0604020202020204" pitchFamily="34" charset="0"/>
              </a:defRPr>
            </a:lvl8pPr>
            <a:lvl9pPr marL="3890863" indent="-228874" eaLnBrk="0" fontAlgn="base" hangingPunct="0">
              <a:spcBef>
                <a:spcPct val="0"/>
              </a:spcBef>
              <a:spcAft>
                <a:spcPct val="0"/>
              </a:spcAft>
              <a:defRPr sz="2400" b="1">
                <a:solidFill>
                  <a:schemeClr val="tx1"/>
                </a:solidFill>
                <a:latin typeface="Arial" panose="020B0604020202020204" pitchFamily="34" charset="0"/>
              </a:defRPr>
            </a:lvl9pPr>
          </a:lstStyle>
          <a:p>
            <a:pPr eaLnBrk="1" hangingPunct="1"/>
            <a:fld id="{B068F234-214C-4E06-8282-EC03C7378AE4}" type="slidenum">
              <a:rPr lang="en-US" altLang="ko-KR" sz="1200" b="0">
                <a:latin typeface="Times New Roman" panose="02020603050405020304" pitchFamily="18" charset="0"/>
              </a:rPr>
              <a:pPr eaLnBrk="1" hangingPunct="1"/>
              <a:t>20</a:t>
            </a:fld>
            <a:endParaRPr lang="en-US" altLang="ko-KR" sz="1200" b="0">
              <a:latin typeface="Times New Roman" panose="02020603050405020304" pitchFamily="18" charset="0"/>
            </a:endParaRPr>
          </a:p>
        </p:txBody>
      </p:sp>
      <p:sp>
        <p:nvSpPr>
          <p:cNvPr id="27651" name="Rectangle 2"/>
          <p:cNvSpPr>
            <a:spLocks noGrp="1" noRot="1" noChangeAspect="1" noChangeArrowheads="1" noTextEdit="1"/>
          </p:cNvSpPr>
          <p:nvPr>
            <p:ph type="sldImg"/>
          </p:nvPr>
        </p:nvSpPr>
        <p:spPr>
          <a:ln/>
        </p:spPr>
      </p:sp>
      <p:sp>
        <p:nvSpPr>
          <p:cNvPr id="27652" name="Rectangle 3"/>
          <p:cNvSpPr>
            <a:spLocks noGrp="1" noChangeArrowheads="1"/>
          </p:cNvSpPr>
          <p:nvPr>
            <p:ph type="body" idx="1"/>
          </p:nvPr>
        </p:nvSpPr>
        <p:spPr>
          <a:noFill/>
        </p:spPr>
        <p:txBody>
          <a:bodyPr/>
          <a:lstStyle/>
          <a:p>
            <a:pPr eaLnBrk="1" hangingPunct="1"/>
            <a:endParaRPr lang="ko-KR" altLang="ko-KR" dirty="0"/>
          </a:p>
        </p:txBody>
      </p:sp>
    </p:spTree>
    <p:extLst>
      <p:ext uri="{BB962C8B-B14F-4D97-AF65-F5344CB8AC3E}">
        <p14:creationId xmlns:p14="http://schemas.microsoft.com/office/powerpoint/2010/main" val="15091509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p:cNvSpPr>
            <a:spLocks noGrp="1" noChangeArrowheads="1"/>
          </p:cNvSpPr>
          <p:nvPr>
            <p:ph type="sldNum" sz="quarter" idx="5"/>
          </p:nvPr>
        </p:nvSpPr>
        <p:spPr>
          <a:noFill/>
        </p:spPr>
        <p:txBody>
          <a:bodyPr/>
          <a:lstStyle>
            <a:lvl1pPr eaLnBrk="0" hangingPunct="0">
              <a:defRPr sz="2400" b="1">
                <a:solidFill>
                  <a:schemeClr val="tx1"/>
                </a:solidFill>
                <a:latin typeface="Arial" panose="020B0604020202020204" pitchFamily="34" charset="0"/>
              </a:defRPr>
            </a:lvl1pPr>
            <a:lvl2pPr marL="743842" indent="-286093" eaLnBrk="0" hangingPunct="0">
              <a:defRPr sz="2400" b="1">
                <a:solidFill>
                  <a:schemeClr val="tx1"/>
                </a:solidFill>
                <a:latin typeface="Arial" panose="020B0604020202020204" pitchFamily="34" charset="0"/>
              </a:defRPr>
            </a:lvl2pPr>
            <a:lvl3pPr marL="1144372" indent="-228874" eaLnBrk="0" hangingPunct="0">
              <a:defRPr sz="2400" b="1">
                <a:solidFill>
                  <a:schemeClr val="tx1"/>
                </a:solidFill>
                <a:latin typeface="Arial" panose="020B0604020202020204" pitchFamily="34" charset="0"/>
              </a:defRPr>
            </a:lvl3pPr>
            <a:lvl4pPr marL="1602120" indent="-228874" eaLnBrk="0" hangingPunct="0">
              <a:defRPr sz="2400" b="1">
                <a:solidFill>
                  <a:schemeClr val="tx1"/>
                </a:solidFill>
                <a:latin typeface="Arial" panose="020B0604020202020204" pitchFamily="34" charset="0"/>
              </a:defRPr>
            </a:lvl4pPr>
            <a:lvl5pPr marL="2059869" indent="-228874" eaLnBrk="0" hangingPunct="0">
              <a:defRPr sz="2400" b="1">
                <a:solidFill>
                  <a:schemeClr val="tx1"/>
                </a:solidFill>
                <a:latin typeface="Arial" panose="020B0604020202020204" pitchFamily="34" charset="0"/>
              </a:defRPr>
            </a:lvl5pPr>
            <a:lvl6pPr marL="2517618" indent="-228874" eaLnBrk="0" fontAlgn="base" hangingPunct="0">
              <a:spcBef>
                <a:spcPct val="0"/>
              </a:spcBef>
              <a:spcAft>
                <a:spcPct val="0"/>
              </a:spcAft>
              <a:defRPr sz="2400" b="1">
                <a:solidFill>
                  <a:schemeClr val="tx1"/>
                </a:solidFill>
                <a:latin typeface="Arial" panose="020B0604020202020204" pitchFamily="34" charset="0"/>
              </a:defRPr>
            </a:lvl6pPr>
            <a:lvl7pPr marL="2975366" indent="-228874" eaLnBrk="0" fontAlgn="base" hangingPunct="0">
              <a:spcBef>
                <a:spcPct val="0"/>
              </a:spcBef>
              <a:spcAft>
                <a:spcPct val="0"/>
              </a:spcAft>
              <a:defRPr sz="2400" b="1">
                <a:solidFill>
                  <a:schemeClr val="tx1"/>
                </a:solidFill>
                <a:latin typeface="Arial" panose="020B0604020202020204" pitchFamily="34" charset="0"/>
              </a:defRPr>
            </a:lvl7pPr>
            <a:lvl8pPr marL="3433115" indent="-228874" eaLnBrk="0" fontAlgn="base" hangingPunct="0">
              <a:spcBef>
                <a:spcPct val="0"/>
              </a:spcBef>
              <a:spcAft>
                <a:spcPct val="0"/>
              </a:spcAft>
              <a:defRPr sz="2400" b="1">
                <a:solidFill>
                  <a:schemeClr val="tx1"/>
                </a:solidFill>
                <a:latin typeface="Arial" panose="020B0604020202020204" pitchFamily="34" charset="0"/>
              </a:defRPr>
            </a:lvl8pPr>
            <a:lvl9pPr marL="3890863" indent="-228874" eaLnBrk="0" fontAlgn="base" hangingPunct="0">
              <a:spcBef>
                <a:spcPct val="0"/>
              </a:spcBef>
              <a:spcAft>
                <a:spcPct val="0"/>
              </a:spcAft>
              <a:defRPr sz="2400" b="1">
                <a:solidFill>
                  <a:schemeClr val="tx1"/>
                </a:solidFill>
                <a:latin typeface="Arial" panose="020B0604020202020204" pitchFamily="34" charset="0"/>
              </a:defRPr>
            </a:lvl9pPr>
          </a:lstStyle>
          <a:p>
            <a:pPr eaLnBrk="1" hangingPunct="1"/>
            <a:fld id="{F3FF083D-2733-43BE-B0FB-8626CA59A9B6}" type="slidenum">
              <a:rPr lang="en-US" altLang="ko-KR" sz="1200" b="0">
                <a:latin typeface="Times New Roman" panose="02020603050405020304" pitchFamily="18" charset="0"/>
              </a:rPr>
              <a:pPr eaLnBrk="1" hangingPunct="1"/>
              <a:t>21</a:t>
            </a:fld>
            <a:endParaRPr lang="en-US" altLang="ko-KR" sz="1200" b="0">
              <a:latin typeface="Times New Roman" panose="02020603050405020304" pitchFamily="18" charset="0"/>
            </a:endParaRPr>
          </a:p>
        </p:txBody>
      </p:sp>
      <p:sp>
        <p:nvSpPr>
          <p:cNvPr id="28675" name="Rectangle 2"/>
          <p:cNvSpPr>
            <a:spLocks noGrp="1" noRot="1" noChangeAspect="1" noChangeArrowheads="1" noTextEdit="1"/>
          </p:cNvSpPr>
          <p:nvPr>
            <p:ph type="sldImg"/>
          </p:nvPr>
        </p:nvSpPr>
        <p:spPr>
          <a:ln/>
        </p:spPr>
      </p:sp>
      <p:sp>
        <p:nvSpPr>
          <p:cNvPr id="28676" name="Rectangle 3"/>
          <p:cNvSpPr>
            <a:spLocks noGrp="1" noChangeArrowheads="1"/>
          </p:cNvSpPr>
          <p:nvPr>
            <p:ph type="body" idx="1"/>
          </p:nvPr>
        </p:nvSpPr>
        <p:spPr>
          <a:noFill/>
        </p:spPr>
        <p:txBody>
          <a:bodyPr/>
          <a:lstStyle/>
          <a:p>
            <a:pPr eaLnBrk="1" hangingPunct="1"/>
            <a:endParaRPr lang="ko-KR" altLang="ko-KR"/>
          </a:p>
        </p:txBody>
      </p:sp>
    </p:spTree>
    <p:extLst>
      <p:ext uri="{BB962C8B-B14F-4D97-AF65-F5344CB8AC3E}">
        <p14:creationId xmlns:p14="http://schemas.microsoft.com/office/powerpoint/2010/main" val="18457335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fld id="{A5D78FC6-CE17-4259-A63C-DDFC12E048FC}" type="slidenum">
              <a:rPr lang="en-US" altLang="ko-Kore-KR" smtClean="0"/>
              <a:pPr/>
              <a:t>22</a:t>
            </a:fld>
            <a:endParaRPr lang="ko-Kore-KR" altLang="en-US"/>
          </a:p>
        </p:txBody>
      </p:sp>
    </p:spTree>
    <p:extLst>
      <p:ext uri="{BB962C8B-B14F-4D97-AF65-F5344CB8AC3E}">
        <p14:creationId xmlns:p14="http://schemas.microsoft.com/office/powerpoint/2010/main" val="3509590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R" altLang="en-US" dirty="0"/>
          </a:p>
        </p:txBody>
      </p:sp>
      <p:sp>
        <p:nvSpPr>
          <p:cNvPr id="4" name="슬라이드 번호 개체 틀 3"/>
          <p:cNvSpPr>
            <a:spLocks noGrp="1"/>
          </p:cNvSpPr>
          <p:nvPr>
            <p:ph type="sldNum" sz="quarter" idx="5"/>
          </p:nvPr>
        </p:nvSpPr>
        <p:spPr/>
        <p:txBody>
          <a:bodyPr/>
          <a:lstStyle/>
          <a:p>
            <a:fld id="{A5D78FC6-CE17-4259-A63C-DDFC12E048FC}" type="slidenum">
              <a:rPr lang="en-US" altLang="ko-KR" smtClean="0"/>
              <a:pPr/>
              <a:t>23</a:t>
            </a:fld>
            <a:endParaRPr lang="ko-KR" altLang="en-US"/>
          </a:p>
        </p:txBody>
      </p:sp>
    </p:spTree>
    <p:extLst>
      <p:ext uri="{BB962C8B-B14F-4D97-AF65-F5344CB8AC3E}">
        <p14:creationId xmlns:p14="http://schemas.microsoft.com/office/powerpoint/2010/main" val="15164168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defTabSz="915497">
              <a:defRPr/>
            </a:pPr>
            <a:r>
              <a:rPr kumimoji="1" lang="en-US" altLang="ko-Kore-KR" dirty="0"/>
              <a:t>Give an example of each.</a:t>
            </a:r>
          </a:p>
          <a:p>
            <a:pPr defTabSz="915497">
              <a:defRPr/>
            </a:pPr>
            <a:r>
              <a:rPr kumimoji="1" lang="en-US" altLang="ko-Kore-KR" dirty="0"/>
              <a:t>What is more visible to users, software developers?</a:t>
            </a:r>
          </a:p>
          <a:p>
            <a:pPr defTabSz="915497">
              <a:defRPr/>
            </a:pPr>
            <a:r>
              <a:rPr kumimoji="1" lang="en-US" altLang="ko-Kore-KR" dirty="0"/>
              <a:t>Which one is easier to be changed? </a:t>
            </a:r>
            <a:endParaRPr kumimoji="1" lang="ko-Kore-KR" altLang="en-US" dirty="0"/>
          </a:p>
        </p:txBody>
      </p:sp>
      <p:sp>
        <p:nvSpPr>
          <p:cNvPr id="4" name="슬라이드 번호 개체 틀 3"/>
          <p:cNvSpPr>
            <a:spLocks noGrp="1"/>
          </p:cNvSpPr>
          <p:nvPr>
            <p:ph type="sldNum" sz="quarter" idx="5"/>
          </p:nvPr>
        </p:nvSpPr>
        <p:spPr/>
        <p:txBody>
          <a:bodyPr/>
          <a:lstStyle/>
          <a:p>
            <a:fld id="{A5D78FC6-CE17-4259-A63C-DDFC12E048FC}" type="slidenum">
              <a:rPr lang="en-US" altLang="ko-Kore-KR" smtClean="0"/>
              <a:pPr/>
              <a:t>2</a:t>
            </a:fld>
            <a:endParaRPr lang="ko-Kore-KR" altLang="en-US"/>
          </a:p>
        </p:txBody>
      </p:sp>
    </p:spTree>
    <p:extLst>
      <p:ext uri="{BB962C8B-B14F-4D97-AF65-F5344CB8AC3E}">
        <p14:creationId xmlns:p14="http://schemas.microsoft.com/office/powerpoint/2010/main" val="257204200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fld id="{A5D78FC6-CE17-4259-A63C-DDFC12E048FC}" type="slidenum">
              <a:rPr lang="en-US" altLang="ko-Kore-KR" smtClean="0"/>
              <a:pPr/>
              <a:t>24</a:t>
            </a:fld>
            <a:endParaRPr lang="ko-Kore-KR" altLang="en-US"/>
          </a:p>
        </p:txBody>
      </p:sp>
    </p:spTree>
    <p:extLst>
      <p:ext uri="{BB962C8B-B14F-4D97-AF65-F5344CB8AC3E}">
        <p14:creationId xmlns:p14="http://schemas.microsoft.com/office/powerpoint/2010/main" val="2377418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09273">
              <a:defRPr>
                <a:solidFill>
                  <a:schemeClr val="tx1"/>
                </a:solidFill>
                <a:latin typeface="Arial" charset="0"/>
                <a:ea typeface="굴림" charset="-127"/>
              </a:defRPr>
            </a:lvl1pPr>
            <a:lvl2pPr marL="743842" indent="-286093" defTabSz="1009273">
              <a:defRPr>
                <a:solidFill>
                  <a:schemeClr val="tx1"/>
                </a:solidFill>
                <a:latin typeface="Arial" charset="0"/>
                <a:ea typeface="굴림" charset="-127"/>
              </a:defRPr>
            </a:lvl2pPr>
            <a:lvl3pPr marL="1144372" indent="-228874" defTabSz="1009273">
              <a:defRPr>
                <a:solidFill>
                  <a:schemeClr val="tx1"/>
                </a:solidFill>
                <a:latin typeface="Arial" charset="0"/>
                <a:ea typeface="굴림" charset="-127"/>
              </a:defRPr>
            </a:lvl3pPr>
            <a:lvl4pPr marL="1602120" indent="-228874" defTabSz="1009273">
              <a:defRPr>
                <a:solidFill>
                  <a:schemeClr val="tx1"/>
                </a:solidFill>
                <a:latin typeface="Arial" charset="0"/>
                <a:ea typeface="굴림" charset="-127"/>
              </a:defRPr>
            </a:lvl4pPr>
            <a:lvl5pPr marL="2059869" indent="-228874" defTabSz="1009273">
              <a:defRPr>
                <a:solidFill>
                  <a:schemeClr val="tx1"/>
                </a:solidFill>
                <a:latin typeface="Arial" charset="0"/>
                <a:ea typeface="굴림" charset="-127"/>
              </a:defRPr>
            </a:lvl5pPr>
            <a:lvl6pPr marL="2517618" indent="-228874" algn="ctr" defTabSz="1009273" eaLnBrk="0" fontAlgn="base" hangingPunct="0">
              <a:spcBef>
                <a:spcPct val="0"/>
              </a:spcBef>
              <a:spcAft>
                <a:spcPct val="0"/>
              </a:spcAft>
              <a:defRPr>
                <a:solidFill>
                  <a:schemeClr val="tx1"/>
                </a:solidFill>
                <a:latin typeface="Arial" charset="0"/>
                <a:ea typeface="굴림" charset="-127"/>
              </a:defRPr>
            </a:lvl6pPr>
            <a:lvl7pPr marL="2975366" indent="-228874" algn="ctr" defTabSz="1009273" eaLnBrk="0" fontAlgn="base" hangingPunct="0">
              <a:spcBef>
                <a:spcPct val="0"/>
              </a:spcBef>
              <a:spcAft>
                <a:spcPct val="0"/>
              </a:spcAft>
              <a:defRPr>
                <a:solidFill>
                  <a:schemeClr val="tx1"/>
                </a:solidFill>
                <a:latin typeface="Arial" charset="0"/>
                <a:ea typeface="굴림" charset="-127"/>
              </a:defRPr>
            </a:lvl7pPr>
            <a:lvl8pPr marL="3433115" indent="-228874" algn="ctr" defTabSz="1009273" eaLnBrk="0" fontAlgn="base" hangingPunct="0">
              <a:spcBef>
                <a:spcPct val="0"/>
              </a:spcBef>
              <a:spcAft>
                <a:spcPct val="0"/>
              </a:spcAft>
              <a:defRPr>
                <a:solidFill>
                  <a:schemeClr val="tx1"/>
                </a:solidFill>
                <a:latin typeface="Arial" charset="0"/>
                <a:ea typeface="굴림" charset="-127"/>
              </a:defRPr>
            </a:lvl8pPr>
            <a:lvl9pPr marL="3890863" indent="-228874" algn="ctr" defTabSz="1009273" eaLnBrk="0" fontAlgn="base" hangingPunct="0">
              <a:spcBef>
                <a:spcPct val="0"/>
              </a:spcBef>
              <a:spcAft>
                <a:spcPct val="0"/>
              </a:spcAft>
              <a:defRPr>
                <a:solidFill>
                  <a:schemeClr val="tx1"/>
                </a:solidFill>
                <a:latin typeface="Arial" charset="0"/>
                <a:ea typeface="굴림" charset="-127"/>
              </a:defRPr>
            </a:lvl9pPr>
          </a:lstStyle>
          <a:p>
            <a:fld id="{CC171CCB-B9B5-8A4F-AB56-BD221B158A21}" type="slidenum">
              <a:rPr lang="ko-KR" altLang="en-US"/>
              <a:pPr/>
              <a:t>25</a:t>
            </a:fld>
            <a:endParaRPr lang="en-US" altLang="ko-KR"/>
          </a:p>
        </p:txBody>
      </p:sp>
      <p:sp>
        <p:nvSpPr>
          <p:cNvPr id="114691" name="Rectangle 2"/>
          <p:cNvSpPr>
            <a:spLocks noGrp="1" noRot="1" noChangeAspect="1" noChangeArrowheads="1" noTextEdit="1"/>
          </p:cNvSpPr>
          <p:nvPr>
            <p:ph type="sldImg"/>
          </p:nvPr>
        </p:nvSpPr>
        <p:spPr>
          <a:xfrm>
            <a:off x="144463" y="644525"/>
            <a:ext cx="6843712" cy="3851275"/>
          </a:xfrm>
          <a:ln/>
        </p:spPr>
      </p:sp>
      <p:sp>
        <p:nvSpPr>
          <p:cNvPr id="114692" name="Rectangle 3"/>
          <p:cNvSpPr>
            <a:spLocks noGrp="1" noChangeArrowheads="1"/>
          </p:cNvSpPr>
          <p:nvPr>
            <p:ph type="body" idx="1"/>
          </p:nvPr>
        </p:nvSpPr>
        <p:spPr>
          <a:xfrm>
            <a:off x="653193" y="4896351"/>
            <a:ext cx="5751593" cy="5010811"/>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ko-KR" altLang="en-US">
              <a:latin typeface="굴림" charset="-127"/>
              <a:ea typeface="굴림" charset="-127"/>
            </a:endParaRPr>
          </a:p>
        </p:txBody>
      </p:sp>
    </p:spTree>
    <p:extLst>
      <p:ext uri="{BB962C8B-B14F-4D97-AF65-F5344CB8AC3E}">
        <p14:creationId xmlns:p14="http://schemas.microsoft.com/office/powerpoint/2010/main" val="10340289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09273">
              <a:defRPr>
                <a:solidFill>
                  <a:schemeClr val="tx1"/>
                </a:solidFill>
                <a:latin typeface="Arial" charset="0"/>
                <a:ea typeface="굴림" charset="-127"/>
              </a:defRPr>
            </a:lvl1pPr>
            <a:lvl2pPr marL="743842" indent="-286093" defTabSz="1009273">
              <a:defRPr>
                <a:solidFill>
                  <a:schemeClr val="tx1"/>
                </a:solidFill>
                <a:latin typeface="Arial" charset="0"/>
                <a:ea typeface="굴림" charset="-127"/>
              </a:defRPr>
            </a:lvl2pPr>
            <a:lvl3pPr marL="1144372" indent="-228874" defTabSz="1009273">
              <a:defRPr>
                <a:solidFill>
                  <a:schemeClr val="tx1"/>
                </a:solidFill>
                <a:latin typeface="Arial" charset="0"/>
                <a:ea typeface="굴림" charset="-127"/>
              </a:defRPr>
            </a:lvl3pPr>
            <a:lvl4pPr marL="1602120" indent="-228874" defTabSz="1009273">
              <a:defRPr>
                <a:solidFill>
                  <a:schemeClr val="tx1"/>
                </a:solidFill>
                <a:latin typeface="Arial" charset="0"/>
                <a:ea typeface="굴림" charset="-127"/>
              </a:defRPr>
            </a:lvl4pPr>
            <a:lvl5pPr marL="2059869" indent="-228874" defTabSz="1009273">
              <a:defRPr>
                <a:solidFill>
                  <a:schemeClr val="tx1"/>
                </a:solidFill>
                <a:latin typeface="Arial" charset="0"/>
                <a:ea typeface="굴림" charset="-127"/>
              </a:defRPr>
            </a:lvl5pPr>
            <a:lvl6pPr marL="2517618" indent="-228874" algn="ctr" defTabSz="1009273" eaLnBrk="0" fontAlgn="base" hangingPunct="0">
              <a:spcBef>
                <a:spcPct val="0"/>
              </a:spcBef>
              <a:spcAft>
                <a:spcPct val="0"/>
              </a:spcAft>
              <a:defRPr>
                <a:solidFill>
                  <a:schemeClr val="tx1"/>
                </a:solidFill>
                <a:latin typeface="Arial" charset="0"/>
                <a:ea typeface="굴림" charset="-127"/>
              </a:defRPr>
            </a:lvl6pPr>
            <a:lvl7pPr marL="2975366" indent="-228874" algn="ctr" defTabSz="1009273" eaLnBrk="0" fontAlgn="base" hangingPunct="0">
              <a:spcBef>
                <a:spcPct val="0"/>
              </a:spcBef>
              <a:spcAft>
                <a:spcPct val="0"/>
              </a:spcAft>
              <a:defRPr>
                <a:solidFill>
                  <a:schemeClr val="tx1"/>
                </a:solidFill>
                <a:latin typeface="Arial" charset="0"/>
                <a:ea typeface="굴림" charset="-127"/>
              </a:defRPr>
            </a:lvl7pPr>
            <a:lvl8pPr marL="3433115" indent="-228874" algn="ctr" defTabSz="1009273" eaLnBrk="0" fontAlgn="base" hangingPunct="0">
              <a:spcBef>
                <a:spcPct val="0"/>
              </a:spcBef>
              <a:spcAft>
                <a:spcPct val="0"/>
              </a:spcAft>
              <a:defRPr>
                <a:solidFill>
                  <a:schemeClr val="tx1"/>
                </a:solidFill>
                <a:latin typeface="Arial" charset="0"/>
                <a:ea typeface="굴림" charset="-127"/>
              </a:defRPr>
            </a:lvl8pPr>
            <a:lvl9pPr marL="3890863" indent="-228874" algn="ctr" defTabSz="1009273" eaLnBrk="0" fontAlgn="base" hangingPunct="0">
              <a:spcBef>
                <a:spcPct val="0"/>
              </a:spcBef>
              <a:spcAft>
                <a:spcPct val="0"/>
              </a:spcAft>
              <a:defRPr>
                <a:solidFill>
                  <a:schemeClr val="tx1"/>
                </a:solidFill>
                <a:latin typeface="Arial" charset="0"/>
                <a:ea typeface="굴림" charset="-127"/>
              </a:defRPr>
            </a:lvl9pPr>
          </a:lstStyle>
          <a:p>
            <a:fld id="{812B0F5E-A92A-644F-AFC3-8D74D3C2C456}" type="slidenum">
              <a:rPr lang="ko-KR" altLang="en-US"/>
              <a:pPr/>
              <a:t>26</a:t>
            </a:fld>
            <a:endParaRPr lang="en-US" altLang="ko-KR"/>
          </a:p>
        </p:txBody>
      </p:sp>
      <p:sp>
        <p:nvSpPr>
          <p:cNvPr id="115715" name="Rectangle 2"/>
          <p:cNvSpPr>
            <a:spLocks noGrp="1" noRot="1" noChangeAspect="1" noChangeArrowheads="1" noTextEdit="1"/>
          </p:cNvSpPr>
          <p:nvPr>
            <p:ph type="sldImg"/>
          </p:nvPr>
        </p:nvSpPr>
        <p:spPr>
          <a:xfrm>
            <a:off x="144463" y="644525"/>
            <a:ext cx="6843712" cy="3851275"/>
          </a:xfrm>
          <a:ln/>
        </p:spPr>
      </p:sp>
      <p:sp>
        <p:nvSpPr>
          <p:cNvPr id="115716" name="Rectangle 3"/>
          <p:cNvSpPr>
            <a:spLocks noGrp="1" noChangeArrowheads="1"/>
          </p:cNvSpPr>
          <p:nvPr>
            <p:ph type="body" idx="1"/>
          </p:nvPr>
        </p:nvSpPr>
        <p:spPr>
          <a:xfrm>
            <a:off x="653193" y="4896351"/>
            <a:ext cx="5751593" cy="5010811"/>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ko-KR">
                <a:latin typeface="굴림" charset="-127"/>
                <a:ea typeface="굴림" charset="-127"/>
              </a:rPr>
              <a:t>Interface objects, Control objects, Entity objects.</a:t>
            </a:r>
          </a:p>
        </p:txBody>
      </p:sp>
    </p:spTree>
    <p:extLst>
      <p:ext uri="{BB962C8B-B14F-4D97-AF65-F5344CB8AC3E}">
        <p14:creationId xmlns:p14="http://schemas.microsoft.com/office/powerpoint/2010/main" val="21139179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09273">
              <a:defRPr>
                <a:solidFill>
                  <a:schemeClr val="tx1"/>
                </a:solidFill>
                <a:latin typeface="Arial" charset="0"/>
                <a:ea typeface="굴림" charset="-127"/>
              </a:defRPr>
            </a:lvl1pPr>
            <a:lvl2pPr marL="743842" indent="-286093" defTabSz="1009273">
              <a:defRPr>
                <a:solidFill>
                  <a:schemeClr val="tx1"/>
                </a:solidFill>
                <a:latin typeface="Arial" charset="0"/>
                <a:ea typeface="굴림" charset="-127"/>
              </a:defRPr>
            </a:lvl2pPr>
            <a:lvl3pPr marL="1144372" indent="-228874" defTabSz="1009273">
              <a:defRPr>
                <a:solidFill>
                  <a:schemeClr val="tx1"/>
                </a:solidFill>
                <a:latin typeface="Arial" charset="0"/>
                <a:ea typeface="굴림" charset="-127"/>
              </a:defRPr>
            </a:lvl3pPr>
            <a:lvl4pPr marL="1602120" indent="-228874" defTabSz="1009273">
              <a:defRPr>
                <a:solidFill>
                  <a:schemeClr val="tx1"/>
                </a:solidFill>
                <a:latin typeface="Arial" charset="0"/>
                <a:ea typeface="굴림" charset="-127"/>
              </a:defRPr>
            </a:lvl4pPr>
            <a:lvl5pPr marL="2059869" indent="-228874" defTabSz="1009273">
              <a:defRPr>
                <a:solidFill>
                  <a:schemeClr val="tx1"/>
                </a:solidFill>
                <a:latin typeface="Arial" charset="0"/>
                <a:ea typeface="굴림" charset="-127"/>
              </a:defRPr>
            </a:lvl5pPr>
            <a:lvl6pPr marL="2517618" indent="-228874" algn="ctr" defTabSz="1009273" eaLnBrk="0" fontAlgn="base" hangingPunct="0">
              <a:spcBef>
                <a:spcPct val="0"/>
              </a:spcBef>
              <a:spcAft>
                <a:spcPct val="0"/>
              </a:spcAft>
              <a:defRPr>
                <a:solidFill>
                  <a:schemeClr val="tx1"/>
                </a:solidFill>
                <a:latin typeface="Arial" charset="0"/>
                <a:ea typeface="굴림" charset="-127"/>
              </a:defRPr>
            </a:lvl6pPr>
            <a:lvl7pPr marL="2975366" indent="-228874" algn="ctr" defTabSz="1009273" eaLnBrk="0" fontAlgn="base" hangingPunct="0">
              <a:spcBef>
                <a:spcPct val="0"/>
              </a:spcBef>
              <a:spcAft>
                <a:spcPct val="0"/>
              </a:spcAft>
              <a:defRPr>
                <a:solidFill>
                  <a:schemeClr val="tx1"/>
                </a:solidFill>
                <a:latin typeface="Arial" charset="0"/>
                <a:ea typeface="굴림" charset="-127"/>
              </a:defRPr>
            </a:lvl7pPr>
            <a:lvl8pPr marL="3433115" indent="-228874" algn="ctr" defTabSz="1009273" eaLnBrk="0" fontAlgn="base" hangingPunct="0">
              <a:spcBef>
                <a:spcPct val="0"/>
              </a:spcBef>
              <a:spcAft>
                <a:spcPct val="0"/>
              </a:spcAft>
              <a:defRPr>
                <a:solidFill>
                  <a:schemeClr val="tx1"/>
                </a:solidFill>
                <a:latin typeface="Arial" charset="0"/>
                <a:ea typeface="굴림" charset="-127"/>
              </a:defRPr>
            </a:lvl8pPr>
            <a:lvl9pPr marL="3890863" indent="-228874" algn="ctr" defTabSz="1009273" eaLnBrk="0" fontAlgn="base" hangingPunct="0">
              <a:spcBef>
                <a:spcPct val="0"/>
              </a:spcBef>
              <a:spcAft>
                <a:spcPct val="0"/>
              </a:spcAft>
              <a:defRPr>
                <a:solidFill>
                  <a:schemeClr val="tx1"/>
                </a:solidFill>
                <a:latin typeface="Arial" charset="0"/>
                <a:ea typeface="굴림" charset="-127"/>
              </a:defRPr>
            </a:lvl9pPr>
          </a:lstStyle>
          <a:p>
            <a:fld id="{BDEC88C1-6DCE-3C4F-A0FD-778E6C87863C}" type="slidenum">
              <a:rPr lang="ko-KR" altLang="en-US"/>
              <a:pPr/>
              <a:t>27</a:t>
            </a:fld>
            <a:endParaRPr lang="en-US" altLang="ko-KR"/>
          </a:p>
        </p:txBody>
      </p:sp>
      <p:sp>
        <p:nvSpPr>
          <p:cNvPr id="117763" name="Rectangle 2"/>
          <p:cNvSpPr>
            <a:spLocks noGrp="1" noRot="1" noChangeAspect="1" noChangeArrowheads="1" noTextEdit="1"/>
          </p:cNvSpPr>
          <p:nvPr>
            <p:ph type="sldImg"/>
          </p:nvPr>
        </p:nvSpPr>
        <p:spPr>
          <a:xfrm>
            <a:off x="144463" y="644525"/>
            <a:ext cx="6843712" cy="3851275"/>
          </a:xfrm>
          <a:ln/>
        </p:spPr>
      </p:sp>
      <p:sp>
        <p:nvSpPr>
          <p:cNvPr id="117764" name="Rectangle 3"/>
          <p:cNvSpPr>
            <a:spLocks noGrp="1" noChangeArrowheads="1"/>
          </p:cNvSpPr>
          <p:nvPr>
            <p:ph type="body" idx="1"/>
          </p:nvPr>
        </p:nvSpPr>
        <p:spPr>
          <a:xfrm>
            <a:off x="653193" y="4896351"/>
            <a:ext cx="5751593" cy="5010811"/>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ko-KR" altLang="en-US">
              <a:latin typeface="굴림" charset="-127"/>
              <a:ea typeface="굴림" charset="-127"/>
            </a:endParaRPr>
          </a:p>
        </p:txBody>
      </p:sp>
    </p:spTree>
    <p:extLst>
      <p:ext uri="{BB962C8B-B14F-4D97-AF65-F5344CB8AC3E}">
        <p14:creationId xmlns:p14="http://schemas.microsoft.com/office/powerpoint/2010/main" val="121923578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09273">
              <a:defRPr>
                <a:solidFill>
                  <a:schemeClr val="tx1"/>
                </a:solidFill>
                <a:latin typeface="Arial" charset="0"/>
                <a:ea typeface="굴림" charset="-127"/>
              </a:defRPr>
            </a:lvl1pPr>
            <a:lvl2pPr marL="743842" indent="-286093" defTabSz="1009273">
              <a:defRPr>
                <a:solidFill>
                  <a:schemeClr val="tx1"/>
                </a:solidFill>
                <a:latin typeface="Arial" charset="0"/>
                <a:ea typeface="굴림" charset="-127"/>
              </a:defRPr>
            </a:lvl2pPr>
            <a:lvl3pPr marL="1144372" indent="-228874" defTabSz="1009273">
              <a:defRPr>
                <a:solidFill>
                  <a:schemeClr val="tx1"/>
                </a:solidFill>
                <a:latin typeface="Arial" charset="0"/>
                <a:ea typeface="굴림" charset="-127"/>
              </a:defRPr>
            </a:lvl3pPr>
            <a:lvl4pPr marL="1602120" indent="-228874" defTabSz="1009273">
              <a:defRPr>
                <a:solidFill>
                  <a:schemeClr val="tx1"/>
                </a:solidFill>
                <a:latin typeface="Arial" charset="0"/>
                <a:ea typeface="굴림" charset="-127"/>
              </a:defRPr>
            </a:lvl4pPr>
            <a:lvl5pPr marL="2059869" indent="-228874" defTabSz="1009273">
              <a:defRPr>
                <a:solidFill>
                  <a:schemeClr val="tx1"/>
                </a:solidFill>
                <a:latin typeface="Arial" charset="0"/>
                <a:ea typeface="굴림" charset="-127"/>
              </a:defRPr>
            </a:lvl5pPr>
            <a:lvl6pPr marL="2517618" indent="-228874" algn="ctr" defTabSz="1009273" eaLnBrk="0" fontAlgn="base" hangingPunct="0">
              <a:spcBef>
                <a:spcPct val="0"/>
              </a:spcBef>
              <a:spcAft>
                <a:spcPct val="0"/>
              </a:spcAft>
              <a:defRPr>
                <a:solidFill>
                  <a:schemeClr val="tx1"/>
                </a:solidFill>
                <a:latin typeface="Arial" charset="0"/>
                <a:ea typeface="굴림" charset="-127"/>
              </a:defRPr>
            </a:lvl6pPr>
            <a:lvl7pPr marL="2975366" indent="-228874" algn="ctr" defTabSz="1009273" eaLnBrk="0" fontAlgn="base" hangingPunct="0">
              <a:spcBef>
                <a:spcPct val="0"/>
              </a:spcBef>
              <a:spcAft>
                <a:spcPct val="0"/>
              </a:spcAft>
              <a:defRPr>
                <a:solidFill>
                  <a:schemeClr val="tx1"/>
                </a:solidFill>
                <a:latin typeface="Arial" charset="0"/>
                <a:ea typeface="굴림" charset="-127"/>
              </a:defRPr>
            </a:lvl7pPr>
            <a:lvl8pPr marL="3433115" indent="-228874" algn="ctr" defTabSz="1009273" eaLnBrk="0" fontAlgn="base" hangingPunct="0">
              <a:spcBef>
                <a:spcPct val="0"/>
              </a:spcBef>
              <a:spcAft>
                <a:spcPct val="0"/>
              </a:spcAft>
              <a:defRPr>
                <a:solidFill>
                  <a:schemeClr val="tx1"/>
                </a:solidFill>
                <a:latin typeface="Arial" charset="0"/>
                <a:ea typeface="굴림" charset="-127"/>
              </a:defRPr>
            </a:lvl8pPr>
            <a:lvl9pPr marL="3890863" indent="-228874" algn="ctr" defTabSz="1009273" eaLnBrk="0" fontAlgn="base" hangingPunct="0">
              <a:spcBef>
                <a:spcPct val="0"/>
              </a:spcBef>
              <a:spcAft>
                <a:spcPct val="0"/>
              </a:spcAft>
              <a:defRPr>
                <a:solidFill>
                  <a:schemeClr val="tx1"/>
                </a:solidFill>
                <a:latin typeface="Arial" charset="0"/>
                <a:ea typeface="굴림" charset="-127"/>
              </a:defRPr>
            </a:lvl9pPr>
          </a:lstStyle>
          <a:p>
            <a:fld id="{9CA9B3C5-7687-D741-8410-B988DEF3CD55}" type="slidenum">
              <a:rPr lang="ko-KR" altLang="en-US"/>
              <a:pPr/>
              <a:t>28</a:t>
            </a:fld>
            <a:endParaRPr lang="en-US" altLang="ko-KR"/>
          </a:p>
        </p:txBody>
      </p:sp>
      <p:sp>
        <p:nvSpPr>
          <p:cNvPr id="118787" name="Rectangle 2"/>
          <p:cNvSpPr>
            <a:spLocks noGrp="1" noRot="1" noChangeAspect="1" noChangeArrowheads="1" noTextEdit="1"/>
          </p:cNvSpPr>
          <p:nvPr>
            <p:ph type="sldImg"/>
          </p:nvPr>
        </p:nvSpPr>
        <p:spPr>
          <a:xfrm>
            <a:off x="144463" y="644525"/>
            <a:ext cx="6843712" cy="3851275"/>
          </a:xfrm>
          <a:ln/>
        </p:spPr>
      </p:sp>
      <p:sp>
        <p:nvSpPr>
          <p:cNvPr id="118788" name="Rectangle 3"/>
          <p:cNvSpPr>
            <a:spLocks noGrp="1" noChangeArrowheads="1"/>
          </p:cNvSpPr>
          <p:nvPr>
            <p:ph type="body" idx="1"/>
          </p:nvPr>
        </p:nvSpPr>
        <p:spPr>
          <a:xfrm>
            <a:off x="653193" y="4896351"/>
            <a:ext cx="5751593" cy="5010811"/>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ko-KR" altLang="en-US">
              <a:latin typeface="굴림" charset="-127"/>
              <a:ea typeface="굴림" charset="-127"/>
            </a:endParaRPr>
          </a:p>
        </p:txBody>
      </p:sp>
    </p:spTree>
    <p:extLst>
      <p:ext uri="{BB962C8B-B14F-4D97-AF65-F5344CB8AC3E}">
        <p14:creationId xmlns:p14="http://schemas.microsoft.com/office/powerpoint/2010/main" val="212447039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09273">
              <a:defRPr>
                <a:solidFill>
                  <a:schemeClr val="tx1"/>
                </a:solidFill>
                <a:latin typeface="Arial" charset="0"/>
                <a:ea typeface="굴림" charset="-127"/>
              </a:defRPr>
            </a:lvl1pPr>
            <a:lvl2pPr marL="743842" indent="-286093" defTabSz="1009273">
              <a:defRPr>
                <a:solidFill>
                  <a:schemeClr val="tx1"/>
                </a:solidFill>
                <a:latin typeface="Arial" charset="0"/>
                <a:ea typeface="굴림" charset="-127"/>
              </a:defRPr>
            </a:lvl2pPr>
            <a:lvl3pPr marL="1144372" indent="-228874" defTabSz="1009273">
              <a:defRPr>
                <a:solidFill>
                  <a:schemeClr val="tx1"/>
                </a:solidFill>
                <a:latin typeface="Arial" charset="0"/>
                <a:ea typeface="굴림" charset="-127"/>
              </a:defRPr>
            </a:lvl3pPr>
            <a:lvl4pPr marL="1602120" indent="-228874" defTabSz="1009273">
              <a:defRPr>
                <a:solidFill>
                  <a:schemeClr val="tx1"/>
                </a:solidFill>
                <a:latin typeface="Arial" charset="0"/>
                <a:ea typeface="굴림" charset="-127"/>
              </a:defRPr>
            </a:lvl4pPr>
            <a:lvl5pPr marL="2059869" indent="-228874" defTabSz="1009273">
              <a:defRPr>
                <a:solidFill>
                  <a:schemeClr val="tx1"/>
                </a:solidFill>
                <a:latin typeface="Arial" charset="0"/>
                <a:ea typeface="굴림" charset="-127"/>
              </a:defRPr>
            </a:lvl5pPr>
            <a:lvl6pPr marL="2517618" indent="-228874" algn="ctr" defTabSz="1009273" eaLnBrk="0" fontAlgn="base" hangingPunct="0">
              <a:spcBef>
                <a:spcPct val="0"/>
              </a:spcBef>
              <a:spcAft>
                <a:spcPct val="0"/>
              </a:spcAft>
              <a:defRPr>
                <a:solidFill>
                  <a:schemeClr val="tx1"/>
                </a:solidFill>
                <a:latin typeface="Arial" charset="0"/>
                <a:ea typeface="굴림" charset="-127"/>
              </a:defRPr>
            </a:lvl6pPr>
            <a:lvl7pPr marL="2975366" indent="-228874" algn="ctr" defTabSz="1009273" eaLnBrk="0" fontAlgn="base" hangingPunct="0">
              <a:spcBef>
                <a:spcPct val="0"/>
              </a:spcBef>
              <a:spcAft>
                <a:spcPct val="0"/>
              </a:spcAft>
              <a:defRPr>
                <a:solidFill>
                  <a:schemeClr val="tx1"/>
                </a:solidFill>
                <a:latin typeface="Arial" charset="0"/>
                <a:ea typeface="굴림" charset="-127"/>
              </a:defRPr>
            </a:lvl7pPr>
            <a:lvl8pPr marL="3433115" indent="-228874" algn="ctr" defTabSz="1009273" eaLnBrk="0" fontAlgn="base" hangingPunct="0">
              <a:spcBef>
                <a:spcPct val="0"/>
              </a:spcBef>
              <a:spcAft>
                <a:spcPct val="0"/>
              </a:spcAft>
              <a:defRPr>
                <a:solidFill>
                  <a:schemeClr val="tx1"/>
                </a:solidFill>
                <a:latin typeface="Arial" charset="0"/>
                <a:ea typeface="굴림" charset="-127"/>
              </a:defRPr>
            </a:lvl8pPr>
            <a:lvl9pPr marL="3890863" indent="-228874" algn="ctr" defTabSz="1009273" eaLnBrk="0" fontAlgn="base" hangingPunct="0">
              <a:spcBef>
                <a:spcPct val="0"/>
              </a:spcBef>
              <a:spcAft>
                <a:spcPct val="0"/>
              </a:spcAft>
              <a:defRPr>
                <a:solidFill>
                  <a:schemeClr val="tx1"/>
                </a:solidFill>
                <a:latin typeface="Arial" charset="0"/>
                <a:ea typeface="굴림" charset="-127"/>
              </a:defRPr>
            </a:lvl9pPr>
          </a:lstStyle>
          <a:p>
            <a:fld id="{C3FFAF3C-0F5E-8042-9BEE-A0C190928299}" type="slidenum">
              <a:rPr lang="ko-KR" altLang="en-US"/>
              <a:pPr/>
              <a:t>29</a:t>
            </a:fld>
            <a:endParaRPr lang="en-US" altLang="ko-KR"/>
          </a:p>
        </p:txBody>
      </p:sp>
      <p:sp>
        <p:nvSpPr>
          <p:cNvPr id="121859" name="Rectangle 2"/>
          <p:cNvSpPr>
            <a:spLocks noGrp="1" noRot="1" noChangeAspect="1" noChangeArrowheads="1" noTextEdit="1"/>
          </p:cNvSpPr>
          <p:nvPr>
            <p:ph type="sldImg"/>
          </p:nvPr>
        </p:nvSpPr>
        <p:spPr>
          <a:xfrm>
            <a:off x="144463" y="644525"/>
            <a:ext cx="6843712" cy="3851275"/>
          </a:xfrm>
          <a:ln/>
        </p:spPr>
      </p:sp>
      <p:sp>
        <p:nvSpPr>
          <p:cNvPr id="121860" name="Rectangle 3"/>
          <p:cNvSpPr>
            <a:spLocks noGrp="1" noChangeArrowheads="1"/>
          </p:cNvSpPr>
          <p:nvPr>
            <p:ph type="body" idx="1"/>
          </p:nvPr>
        </p:nvSpPr>
        <p:spPr>
          <a:xfrm>
            <a:off x="654783" y="4896351"/>
            <a:ext cx="5750004" cy="5010811"/>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ko-KR" altLang="en-US">
              <a:latin typeface="굴림" charset="-127"/>
              <a:ea typeface="굴림" charset="-127"/>
            </a:endParaRPr>
          </a:p>
        </p:txBody>
      </p:sp>
    </p:spTree>
    <p:extLst>
      <p:ext uri="{BB962C8B-B14F-4D97-AF65-F5344CB8AC3E}">
        <p14:creationId xmlns:p14="http://schemas.microsoft.com/office/powerpoint/2010/main" val="202540660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09273">
              <a:defRPr>
                <a:solidFill>
                  <a:schemeClr val="tx1"/>
                </a:solidFill>
                <a:latin typeface="Arial" charset="0"/>
                <a:ea typeface="굴림" charset="-127"/>
              </a:defRPr>
            </a:lvl1pPr>
            <a:lvl2pPr marL="743842" indent="-286093" defTabSz="1009273">
              <a:defRPr>
                <a:solidFill>
                  <a:schemeClr val="tx1"/>
                </a:solidFill>
                <a:latin typeface="Arial" charset="0"/>
                <a:ea typeface="굴림" charset="-127"/>
              </a:defRPr>
            </a:lvl2pPr>
            <a:lvl3pPr marL="1144372" indent="-228874" defTabSz="1009273">
              <a:defRPr>
                <a:solidFill>
                  <a:schemeClr val="tx1"/>
                </a:solidFill>
                <a:latin typeface="Arial" charset="0"/>
                <a:ea typeface="굴림" charset="-127"/>
              </a:defRPr>
            </a:lvl3pPr>
            <a:lvl4pPr marL="1602120" indent="-228874" defTabSz="1009273">
              <a:defRPr>
                <a:solidFill>
                  <a:schemeClr val="tx1"/>
                </a:solidFill>
                <a:latin typeface="Arial" charset="0"/>
                <a:ea typeface="굴림" charset="-127"/>
              </a:defRPr>
            </a:lvl4pPr>
            <a:lvl5pPr marL="2059869" indent="-228874" defTabSz="1009273">
              <a:defRPr>
                <a:solidFill>
                  <a:schemeClr val="tx1"/>
                </a:solidFill>
                <a:latin typeface="Arial" charset="0"/>
                <a:ea typeface="굴림" charset="-127"/>
              </a:defRPr>
            </a:lvl5pPr>
            <a:lvl6pPr marL="2517618" indent="-228874" algn="ctr" defTabSz="1009273" eaLnBrk="0" fontAlgn="base" hangingPunct="0">
              <a:spcBef>
                <a:spcPct val="0"/>
              </a:spcBef>
              <a:spcAft>
                <a:spcPct val="0"/>
              </a:spcAft>
              <a:defRPr>
                <a:solidFill>
                  <a:schemeClr val="tx1"/>
                </a:solidFill>
                <a:latin typeface="Arial" charset="0"/>
                <a:ea typeface="굴림" charset="-127"/>
              </a:defRPr>
            </a:lvl6pPr>
            <a:lvl7pPr marL="2975366" indent="-228874" algn="ctr" defTabSz="1009273" eaLnBrk="0" fontAlgn="base" hangingPunct="0">
              <a:spcBef>
                <a:spcPct val="0"/>
              </a:spcBef>
              <a:spcAft>
                <a:spcPct val="0"/>
              </a:spcAft>
              <a:defRPr>
                <a:solidFill>
                  <a:schemeClr val="tx1"/>
                </a:solidFill>
                <a:latin typeface="Arial" charset="0"/>
                <a:ea typeface="굴림" charset="-127"/>
              </a:defRPr>
            </a:lvl7pPr>
            <a:lvl8pPr marL="3433115" indent="-228874" algn="ctr" defTabSz="1009273" eaLnBrk="0" fontAlgn="base" hangingPunct="0">
              <a:spcBef>
                <a:spcPct val="0"/>
              </a:spcBef>
              <a:spcAft>
                <a:spcPct val="0"/>
              </a:spcAft>
              <a:defRPr>
                <a:solidFill>
                  <a:schemeClr val="tx1"/>
                </a:solidFill>
                <a:latin typeface="Arial" charset="0"/>
                <a:ea typeface="굴림" charset="-127"/>
              </a:defRPr>
            </a:lvl8pPr>
            <a:lvl9pPr marL="3890863" indent="-228874" algn="ctr" defTabSz="1009273" eaLnBrk="0" fontAlgn="base" hangingPunct="0">
              <a:spcBef>
                <a:spcPct val="0"/>
              </a:spcBef>
              <a:spcAft>
                <a:spcPct val="0"/>
              </a:spcAft>
              <a:defRPr>
                <a:solidFill>
                  <a:schemeClr val="tx1"/>
                </a:solidFill>
                <a:latin typeface="Arial" charset="0"/>
                <a:ea typeface="굴림" charset="-127"/>
              </a:defRPr>
            </a:lvl9pPr>
          </a:lstStyle>
          <a:p>
            <a:fld id="{7854EB45-DB01-B24E-9500-994BEA6A8805}" type="slidenum">
              <a:rPr lang="ko-KR" altLang="en-US"/>
              <a:pPr/>
              <a:t>30</a:t>
            </a:fld>
            <a:endParaRPr lang="en-US" altLang="ko-KR"/>
          </a:p>
        </p:txBody>
      </p:sp>
      <p:sp>
        <p:nvSpPr>
          <p:cNvPr id="123907" name="Rectangle 2"/>
          <p:cNvSpPr>
            <a:spLocks noGrp="1" noRot="1" noChangeAspect="1" noChangeArrowheads="1" noTextEdit="1"/>
          </p:cNvSpPr>
          <p:nvPr>
            <p:ph type="sldImg"/>
          </p:nvPr>
        </p:nvSpPr>
        <p:spPr>
          <a:xfrm>
            <a:off x="144463" y="644525"/>
            <a:ext cx="6843712" cy="3851275"/>
          </a:xfrm>
          <a:ln/>
        </p:spPr>
      </p:sp>
      <p:sp>
        <p:nvSpPr>
          <p:cNvPr id="123908" name="Rectangle 3"/>
          <p:cNvSpPr>
            <a:spLocks noGrp="1" noChangeArrowheads="1"/>
          </p:cNvSpPr>
          <p:nvPr>
            <p:ph type="body" idx="1"/>
          </p:nvPr>
        </p:nvSpPr>
        <p:spPr>
          <a:xfrm>
            <a:off x="654783" y="4896351"/>
            <a:ext cx="5750004" cy="5010811"/>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ko-KR" altLang="en-US">
              <a:latin typeface="굴림" charset="-127"/>
              <a:ea typeface="굴림" charset="-127"/>
            </a:endParaRPr>
          </a:p>
        </p:txBody>
      </p:sp>
    </p:spTree>
    <p:extLst>
      <p:ext uri="{BB962C8B-B14F-4D97-AF65-F5344CB8AC3E}">
        <p14:creationId xmlns:p14="http://schemas.microsoft.com/office/powerpoint/2010/main" val="124956820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fld id="{A5D78FC6-CE17-4259-A63C-DDFC12E048FC}" type="slidenum">
              <a:rPr lang="en-US" altLang="ko-Kore-KR" smtClean="0"/>
              <a:pPr/>
              <a:t>34</a:t>
            </a:fld>
            <a:endParaRPr lang="ko-Kore-KR" altLang="en-US"/>
          </a:p>
        </p:txBody>
      </p:sp>
    </p:spTree>
    <p:extLst>
      <p:ext uri="{BB962C8B-B14F-4D97-AF65-F5344CB8AC3E}">
        <p14:creationId xmlns:p14="http://schemas.microsoft.com/office/powerpoint/2010/main" val="34183173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fld id="{A5D78FC6-CE17-4259-A63C-DDFC12E048FC}" type="slidenum">
              <a:rPr lang="en-US" altLang="ko-Kore-KR" smtClean="0"/>
              <a:pPr/>
              <a:t>6</a:t>
            </a:fld>
            <a:endParaRPr lang="ko-Kore-KR" altLang="en-US"/>
          </a:p>
        </p:txBody>
      </p:sp>
    </p:spTree>
    <p:extLst>
      <p:ext uri="{BB962C8B-B14F-4D97-AF65-F5344CB8AC3E}">
        <p14:creationId xmlns:p14="http://schemas.microsoft.com/office/powerpoint/2010/main" val="11961938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fld id="{A5D78FC6-CE17-4259-A63C-DDFC12E048FC}" type="slidenum">
              <a:rPr lang="en-US" altLang="ko-Kore-KR" smtClean="0"/>
              <a:pPr/>
              <a:t>7</a:t>
            </a:fld>
            <a:endParaRPr lang="ko-Kore-KR" altLang="en-US"/>
          </a:p>
        </p:txBody>
      </p:sp>
    </p:spTree>
    <p:extLst>
      <p:ext uri="{BB962C8B-B14F-4D97-AF65-F5344CB8AC3E}">
        <p14:creationId xmlns:p14="http://schemas.microsoft.com/office/powerpoint/2010/main" val="18743751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2701925" y="511175"/>
            <a:ext cx="4535488" cy="2552700"/>
          </a:xfrm>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A5D78FC6-CE17-4259-A63C-DDFC12E048FC}" type="slidenum">
              <a:rPr lang="en-US" altLang="ko-KR" smtClean="0"/>
              <a:pPr/>
              <a:t>8</a:t>
            </a:fld>
            <a:endParaRPr lang="ko-KR" altLang="en-US"/>
          </a:p>
        </p:txBody>
      </p:sp>
    </p:spTree>
    <p:extLst>
      <p:ext uri="{BB962C8B-B14F-4D97-AF65-F5344CB8AC3E}">
        <p14:creationId xmlns:p14="http://schemas.microsoft.com/office/powerpoint/2010/main" val="20591013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fld id="{A5D78FC6-CE17-4259-A63C-DDFC12E048FC}" type="slidenum">
              <a:rPr lang="en-US" altLang="ko-Kore-KR" smtClean="0"/>
              <a:pPr/>
              <a:t>9</a:t>
            </a:fld>
            <a:endParaRPr lang="ko-Kore-KR" altLang="en-US"/>
          </a:p>
        </p:txBody>
      </p:sp>
    </p:spTree>
    <p:extLst>
      <p:ext uri="{BB962C8B-B14F-4D97-AF65-F5344CB8AC3E}">
        <p14:creationId xmlns:p14="http://schemas.microsoft.com/office/powerpoint/2010/main" val="40564317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fld id="{A5D78FC6-CE17-4259-A63C-DDFC12E048FC}" type="slidenum">
              <a:rPr lang="en-US" altLang="ko-Kore-KR" smtClean="0"/>
              <a:pPr/>
              <a:t>10</a:t>
            </a:fld>
            <a:endParaRPr lang="ko-Kore-KR" altLang="en-US"/>
          </a:p>
        </p:txBody>
      </p:sp>
    </p:spTree>
    <p:extLst>
      <p:ext uri="{BB962C8B-B14F-4D97-AF65-F5344CB8AC3E}">
        <p14:creationId xmlns:p14="http://schemas.microsoft.com/office/powerpoint/2010/main" val="33969944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fld id="{A5D78FC6-CE17-4259-A63C-DDFC12E048FC}" type="slidenum">
              <a:rPr lang="en-US" altLang="ko-Kore-KR" smtClean="0"/>
              <a:pPr/>
              <a:t>11</a:t>
            </a:fld>
            <a:endParaRPr lang="ko-Kore-KR" altLang="en-US"/>
          </a:p>
        </p:txBody>
      </p:sp>
    </p:spTree>
    <p:extLst>
      <p:ext uri="{BB962C8B-B14F-4D97-AF65-F5344CB8AC3E}">
        <p14:creationId xmlns:p14="http://schemas.microsoft.com/office/powerpoint/2010/main" val="738363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fld id="{A5D78FC6-CE17-4259-A63C-DDFC12E048FC}" type="slidenum">
              <a:rPr lang="en-US" altLang="ko-Kore-KR" smtClean="0"/>
              <a:pPr/>
              <a:t>12</a:t>
            </a:fld>
            <a:endParaRPr lang="ko-Kore-KR" altLang="en-US"/>
          </a:p>
        </p:txBody>
      </p:sp>
    </p:spTree>
    <p:extLst>
      <p:ext uri="{BB962C8B-B14F-4D97-AF65-F5344CB8AC3E}">
        <p14:creationId xmlns:p14="http://schemas.microsoft.com/office/powerpoint/2010/main" val="290402692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gradFill flip="none" rotWithShape="1">
          <a:gsLst>
            <a:gs pos="18000">
              <a:schemeClr val="bg1"/>
            </a:gs>
            <a:gs pos="80000">
              <a:srgbClr val="50B0E7"/>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lvl1pPr algn="ctr">
              <a:defRPr sz="4000">
                <a:latin typeface="Arial" charset="0"/>
                <a:ea typeface="Arial" charset="0"/>
                <a:cs typeface="Arial" charset="0"/>
              </a:defRPr>
            </a:lvl1pPr>
          </a:lstStyle>
          <a:p>
            <a:r>
              <a:rPr lang="en-US" altLang="ko-KR"/>
              <a:t>Click to edit Master title style</a:t>
            </a:r>
            <a:endParaRPr lang="ko-KR" altLang="en-US" dirty="0"/>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latin typeface="Arial" charset="0"/>
                <a:ea typeface="Arial" charset="0"/>
                <a:cs typeface="Arial"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ltLang="ko-KR"/>
              <a:t>Click to edit Master subtitle style</a:t>
            </a:r>
            <a:endParaRPr lang="ko-KR" altLang="en-US" dirty="0"/>
          </a:p>
        </p:txBody>
      </p:sp>
      <p:sp>
        <p:nvSpPr>
          <p:cNvPr id="7" name="TextBox 6"/>
          <p:cNvSpPr txBox="1"/>
          <p:nvPr/>
        </p:nvSpPr>
        <p:spPr>
          <a:xfrm>
            <a:off x="4844659" y="693737"/>
            <a:ext cx="1219200" cy="914400"/>
          </a:xfrm>
          <a:prstGeom prst="rect">
            <a:avLst/>
          </a:prstGeom>
          <a:noFill/>
        </p:spPr>
        <p:txBody>
          <a:bodyPr wrap="none" rtlCol="0" anchor="ctr">
            <a:noAutofit/>
          </a:bodyPr>
          <a:lstStyle/>
          <a:p>
            <a:pPr marL="285750" indent="-285750">
              <a:spcBef>
                <a:spcPts val="600"/>
              </a:spcBef>
              <a:buFont typeface="Arial" panose="020B0604020202020204" pitchFamily="34" charset="0"/>
              <a:buChar char="•"/>
            </a:pPr>
            <a:endParaRPr kumimoji="1" lang="ja-JP" altLang="en-US" sz="1200" b="1" dirty="0"/>
          </a:p>
        </p:txBody>
      </p:sp>
      <p:pic>
        <p:nvPicPr>
          <p:cNvPr id="6" name="Picture 9">
            <a:extLst>
              <a:ext uri="{FF2B5EF4-FFF2-40B4-BE49-F238E27FC236}">
                <a16:creationId xmlns:a16="http://schemas.microsoft.com/office/drawing/2014/main" id="{AF2A19E8-2598-D944-B408-E678960DC047}"/>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762000" y="304800"/>
            <a:ext cx="1838960" cy="619874"/>
          </a:xfrm>
          <a:prstGeom prst="rect">
            <a:avLst/>
          </a:prstGeom>
        </p:spPr>
      </p:pic>
    </p:spTree>
    <p:extLst>
      <p:ext uri="{BB962C8B-B14F-4D97-AF65-F5344CB8AC3E}">
        <p14:creationId xmlns:p14="http://schemas.microsoft.com/office/powerpoint/2010/main" val="16516633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ltLang="ko-KR"/>
              <a:t>Click to edit Master title style</a:t>
            </a:r>
            <a:endParaRPr lang="ko-KR" altLang="en-US"/>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a:t>Drag picture to placeholder or click icon to add</a:t>
            </a:r>
            <a:endParaRPr lang="ko-KR" alt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ko-KR"/>
              <a:t>Click to edit Master text styles</a:t>
            </a:r>
          </a:p>
        </p:txBody>
      </p:sp>
      <p:sp>
        <p:nvSpPr>
          <p:cNvPr id="5" name="Date Placeholder 4"/>
          <p:cNvSpPr>
            <a:spLocks noGrp="1"/>
          </p:cNvSpPr>
          <p:nvPr>
            <p:ph type="dt" sz="half" idx="10"/>
          </p:nvPr>
        </p:nvSpPr>
        <p:spPr/>
        <p:txBody>
          <a:bodyPr/>
          <a:lstStyle/>
          <a:p>
            <a:r>
              <a:rPr lang="en-US" altLang="ko-KR"/>
              <a:t>Spring 2025</a:t>
            </a:r>
            <a:endParaRPr lang="en-US" altLang="en-US" dirty="0"/>
          </a:p>
        </p:txBody>
      </p:sp>
      <p:sp>
        <p:nvSpPr>
          <p:cNvPr id="6" name="Footer Placeholder 5"/>
          <p:cNvSpPr>
            <a:spLocks noGrp="1"/>
          </p:cNvSpPr>
          <p:nvPr>
            <p:ph type="ftr" sz="quarter" idx="11"/>
          </p:nvPr>
        </p:nvSpPr>
        <p:spPr/>
        <p:txBody>
          <a:bodyPr/>
          <a:lstStyle/>
          <a:p>
            <a:pPr algn="l" fontAlgn="base">
              <a:spcBef>
                <a:spcPct val="0"/>
              </a:spcBef>
              <a:spcAft>
                <a:spcPct val="0"/>
              </a:spcAft>
              <a:defRPr/>
            </a:pPr>
            <a:r>
              <a:rPr lang="en-US" altLang="ko-KR"/>
              <a:t>CS30500        Copyright (c) In-Young Ko, KAIST</a:t>
            </a:r>
            <a:endParaRPr lang="en-US" altLang="en-US" dirty="0"/>
          </a:p>
        </p:txBody>
      </p:sp>
      <p:sp>
        <p:nvSpPr>
          <p:cNvPr id="7" name="Slide Number Placeholder 6"/>
          <p:cNvSpPr>
            <a:spLocks noGrp="1"/>
          </p:cNvSpPr>
          <p:nvPr>
            <p:ph type="sldNum" sz="quarter" idx="12"/>
          </p:nvPr>
        </p:nvSpPr>
        <p:spPr/>
        <p:txBody>
          <a:bodyPr/>
          <a:lstStyle/>
          <a:p>
            <a:fld id="{72AC53DF-4216-466D-99A7-94400E6C2A25}" type="slidenum">
              <a:rPr lang="en-US" altLang="ko-KR" sz="1200" smtClean="0">
                <a:solidFill>
                  <a:schemeClr val="tx2"/>
                </a:solidFill>
              </a:rPr>
              <a:pPr/>
              <a:t>‹#›</a:t>
            </a:fld>
            <a:endParaRPr lang="ko-KR" altLang="en-US" dirty="0"/>
          </a:p>
        </p:txBody>
      </p:sp>
    </p:spTree>
    <p:extLst>
      <p:ext uri="{BB962C8B-B14F-4D97-AF65-F5344CB8AC3E}">
        <p14:creationId xmlns:p14="http://schemas.microsoft.com/office/powerpoint/2010/main" val="363281128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a:t>Click to edit Master title style</a:t>
            </a:r>
            <a:endParaRPr lang="ko-KR" altLang="en-US"/>
          </a:p>
        </p:txBody>
      </p:sp>
      <p:sp>
        <p:nvSpPr>
          <p:cNvPr id="3" name="Vertical Text Placeholder 2"/>
          <p:cNvSpPr>
            <a:spLocks noGrp="1"/>
          </p:cNvSpPr>
          <p:nvPr>
            <p:ph type="body" orient="vert" idx="1"/>
          </p:nvPr>
        </p:nvSpPr>
        <p:spPr/>
        <p:txBody>
          <a:bodyPr vert="eaVert"/>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ko-KR" altLang="en-US"/>
          </a:p>
        </p:txBody>
      </p:sp>
      <p:sp>
        <p:nvSpPr>
          <p:cNvPr id="4" name="Date Placeholder 3"/>
          <p:cNvSpPr>
            <a:spLocks noGrp="1"/>
          </p:cNvSpPr>
          <p:nvPr>
            <p:ph type="dt" sz="half" idx="10"/>
          </p:nvPr>
        </p:nvSpPr>
        <p:spPr/>
        <p:txBody>
          <a:bodyPr/>
          <a:lstStyle/>
          <a:p>
            <a:r>
              <a:rPr lang="en-US" altLang="ko-KR"/>
              <a:t>Spring 2025</a:t>
            </a:r>
            <a:endParaRPr lang="en-US" altLang="en-US" dirty="0"/>
          </a:p>
        </p:txBody>
      </p:sp>
      <p:sp>
        <p:nvSpPr>
          <p:cNvPr id="5" name="Footer Placeholder 4"/>
          <p:cNvSpPr>
            <a:spLocks noGrp="1"/>
          </p:cNvSpPr>
          <p:nvPr>
            <p:ph type="ftr" sz="quarter" idx="11"/>
          </p:nvPr>
        </p:nvSpPr>
        <p:spPr/>
        <p:txBody>
          <a:bodyPr/>
          <a:lstStyle/>
          <a:p>
            <a:pPr algn="l" fontAlgn="base">
              <a:spcBef>
                <a:spcPct val="0"/>
              </a:spcBef>
              <a:spcAft>
                <a:spcPct val="0"/>
              </a:spcAft>
              <a:defRPr/>
            </a:pPr>
            <a:r>
              <a:rPr lang="en-US" altLang="ko-KR"/>
              <a:t>CS30500        Copyright (c) In-Young Ko, KAIST</a:t>
            </a:r>
            <a:endParaRPr lang="en-US" altLang="en-US" dirty="0"/>
          </a:p>
        </p:txBody>
      </p:sp>
      <p:sp>
        <p:nvSpPr>
          <p:cNvPr id="6" name="Slide Number Placeholder 5"/>
          <p:cNvSpPr>
            <a:spLocks noGrp="1"/>
          </p:cNvSpPr>
          <p:nvPr>
            <p:ph type="sldNum" sz="quarter" idx="12"/>
          </p:nvPr>
        </p:nvSpPr>
        <p:spPr/>
        <p:txBody>
          <a:bodyPr/>
          <a:lstStyle/>
          <a:p>
            <a:fld id="{72AC53DF-4216-466D-99A7-94400E6C2A25}" type="slidenum">
              <a:rPr lang="en-US" altLang="ko-KR" sz="1200" smtClean="0">
                <a:solidFill>
                  <a:schemeClr val="tx2"/>
                </a:solidFill>
              </a:rPr>
              <a:pPr/>
              <a:t>‹#›</a:t>
            </a:fld>
            <a:endParaRPr lang="ko-KR" altLang="en-US" dirty="0"/>
          </a:p>
        </p:txBody>
      </p:sp>
    </p:spTree>
    <p:extLst>
      <p:ext uri="{BB962C8B-B14F-4D97-AF65-F5344CB8AC3E}">
        <p14:creationId xmlns:p14="http://schemas.microsoft.com/office/powerpoint/2010/main" val="352409829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ltLang="ko-KR"/>
              <a:t>Click to edit Master title style</a:t>
            </a:r>
            <a:endParaRPr lang="ko-KR" altLang="en-US"/>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ko-KR" altLang="en-US"/>
          </a:p>
        </p:txBody>
      </p:sp>
      <p:sp>
        <p:nvSpPr>
          <p:cNvPr id="4" name="Date Placeholder 3"/>
          <p:cNvSpPr>
            <a:spLocks noGrp="1"/>
          </p:cNvSpPr>
          <p:nvPr>
            <p:ph type="dt" sz="half" idx="10"/>
          </p:nvPr>
        </p:nvSpPr>
        <p:spPr/>
        <p:txBody>
          <a:bodyPr/>
          <a:lstStyle/>
          <a:p>
            <a:r>
              <a:rPr lang="en-US" altLang="ko-KR"/>
              <a:t>Spring 2025</a:t>
            </a:r>
            <a:endParaRPr lang="en-US" altLang="en-US" dirty="0"/>
          </a:p>
        </p:txBody>
      </p:sp>
      <p:sp>
        <p:nvSpPr>
          <p:cNvPr id="5" name="Footer Placeholder 4"/>
          <p:cNvSpPr>
            <a:spLocks noGrp="1"/>
          </p:cNvSpPr>
          <p:nvPr>
            <p:ph type="ftr" sz="quarter" idx="11"/>
          </p:nvPr>
        </p:nvSpPr>
        <p:spPr/>
        <p:txBody>
          <a:bodyPr/>
          <a:lstStyle/>
          <a:p>
            <a:pPr algn="l" fontAlgn="base">
              <a:spcBef>
                <a:spcPct val="0"/>
              </a:spcBef>
              <a:spcAft>
                <a:spcPct val="0"/>
              </a:spcAft>
              <a:defRPr/>
            </a:pPr>
            <a:r>
              <a:rPr lang="en-US" altLang="ko-KR"/>
              <a:t>CS30500        Copyright (c) In-Young Ko, KAIST</a:t>
            </a:r>
            <a:endParaRPr lang="en-US" altLang="en-US" dirty="0"/>
          </a:p>
        </p:txBody>
      </p:sp>
      <p:sp>
        <p:nvSpPr>
          <p:cNvPr id="6" name="Slide Number Placeholder 5"/>
          <p:cNvSpPr>
            <a:spLocks noGrp="1"/>
          </p:cNvSpPr>
          <p:nvPr>
            <p:ph type="sldNum" sz="quarter" idx="12"/>
          </p:nvPr>
        </p:nvSpPr>
        <p:spPr/>
        <p:txBody>
          <a:bodyPr/>
          <a:lstStyle/>
          <a:p>
            <a:fld id="{72AC53DF-4216-466D-99A7-94400E6C2A25}" type="slidenum">
              <a:rPr lang="en-US" altLang="ko-KR" sz="1200" smtClean="0">
                <a:solidFill>
                  <a:schemeClr val="tx2"/>
                </a:solidFill>
              </a:rPr>
              <a:pPr/>
              <a:t>‹#›</a:t>
            </a:fld>
            <a:endParaRPr lang="ko-KR" altLang="en-US" dirty="0"/>
          </a:p>
        </p:txBody>
      </p:sp>
    </p:spTree>
    <p:extLst>
      <p:ext uri="{BB962C8B-B14F-4D97-AF65-F5344CB8AC3E}">
        <p14:creationId xmlns:p14="http://schemas.microsoft.com/office/powerpoint/2010/main" val="194414669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cSld name="제목 슬라이드">
    <p:bg>
      <p:bgRef idx="1001">
        <a:schemeClr val="bg2"/>
      </p:bgRef>
    </p:bg>
    <p:spTree>
      <p:nvGrpSpPr>
        <p:cNvPr id="1" name=""/>
        <p:cNvGrpSpPr/>
        <p:nvPr/>
      </p:nvGrpSpPr>
      <p:grpSpPr>
        <a:xfrm>
          <a:off x="0" y="0"/>
          <a:ext cx="0" cy="0"/>
          <a:chOff x="0" y="0"/>
          <a:chExt cx="0" cy="0"/>
        </a:xfrm>
      </p:grpSpPr>
      <p:sp>
        <p:nvSpPr>
          <p:cNvPr id="7" name="Rectangle 6"/>
          <p:cNvSpPr/>
          <p:nvPr/>
        </p:nvSpPr>
        <p:spPr bwMode="white">
          <a:xfrm>
            <a:off x="0" y="5971032"/>
            <a:ext cx="12192000" cy="88696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ko-KR" altLang="en-US" sz="1800"/>
          </a:p>
        </p:txBody>
      </p:sp>
      <p:sp>
        <p:nvSpPr>
          <p:cNvPr id="10" name="Rectangle 9"/>
          <p:cNvSpPr/>
          <p:nvPr/>
        </p:nvSpPr>
        <p:spPr>
          <a:xfrm>
            <a:off x="-12192" y="6053328"/>
            <a:ext cx="2999232" cy="71323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ko-KR" altLang="en-US" sz="1800"/>
          </a:p>
        </p:txBody>
      </p:sp>
      <p:sp>
        <p:nvSpPr>
          <p:cNvPr id="11" name="Rectangle 10"/>
          <p:cNvSpPr/>
          <p:nvPr/>
        </p:nvSpPr>
        <p:spPr>
          <a:xfrm>
            <a:off x="3145536" y="6044184"/>
            <a:ext cx="9046464" cy="71323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ko-KR" altLang="en-US" sz="1800" dirty="0"/>
          </a:p>
        </p:txBody>
      </p:sp>
      <p:sp>
        <p:nvSpPr>
          <p:cNvPr id="28" name="날짜 개체 틀 27"/>
          <p:cNvSpPr>
            <a:spLocks noGrp="1"/>
          </p:cNvSpPr>
          <p:nvPr>
            <p:ph type="dt" sz="half" idx="10"/>
          </p:nvPr>
        </p:nvSpPr>
        <p:spPr>
          <a:xfrm>
            <a:off x="101600" y="6068699"/>
            <a:ext cx="2743200" cy="685800"/>
          </a:xfrm>
        </p:spPr>
        <p:txBody>
          <a:bodyPr>
            <a:noAutofit/>
          </a:bodyPr>
          <a:lstStyle>
            <a:lvl1pPr algn="ctr" latinLnBrk="1">
              <a:defRPr lang="ko-KR" sz="2000">
                <a:solidFill>
                  <a:srgbClr val="FFFFFF"/>
                </a:solidFill>
                <a:latin typeface="+mj-lt"/>
              </a:defRPr>
            </a:lvl1pPr>
          </a:lstStyle>
          <a:p>
            <a:r>
              <a:rPr lang="en-US" altLang="ko-KR"/>
              <a:t>Spring 2025</a:t>
            </a:r>
            <a:endParaRPr lang="en-US" altLang="en-US" dirty="0"/>
          </a:p>
        </p:txBody>
      </p:sp>
      <p:pic>
        <p:nvPicPr>
          <p:cNvPr id="1026" name="Picture 2" descr="C:\Users\sangho\AppData\Local\Temp\_AZTMP0_\DragTemp\엠블럼.gif"/>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10769600" y="6037658"/>
            <a:ext cx="1117600" cy="721608"/>
          </a:xfrm>
          <a:prstGeom prst="rect">
            <a:avLst/>
          </a:prstGeom>
          <a:noFill/>
        </p:spPr>
      </p:pic>
      <p:sp>
        <p:nvSpPr>
          <p:cNvPr id="13" name="TextBox 12"/>
          <p:cNvSpPr txBox="1"/>
          <p:nvPr/>
        </p:nvSpPr>
        <p:spPr>
          <a:xfrm>
            <a:off x="3095807" y="6212541"/>
            <a:ext cx="5826275" cy="384721"/>
          </a:xfrm>
          <a:prstGeom prst="rect">
            <a:avLst/>
          </a:prstGeom>
          <a:noFill/>
        </p:spPr>
        <p:txBody>
          <a:bodyPr wrap="none" rtlCol="0">
            <a:spAutoFit/>
          </a:bodyPr>
          <a:lstStyle/>
          <a:p>
            <a:pPr marL="320040" marR="0" lvl="0" indent="-320040" algn="l" defTabSz="914400" rtl="0" eaLnBrk="1" fontAlgn="base" latinLnBrk="1" hangingPunct="1">
              <a:lnSpc>
                <a:spcPct val="100000"/>
              </a:lnSpc>
              <a:spcBef>
                <a:spcPct val="0"/>
              </a:spcBef>
              <a:spcAft>
                <a:spcPct val="0"/>
              </a:spcAft>
              <a:buClr>
                <a:srgbClr val="DD8047"/>
              </a:buClr>
              <a:buSzPct val="60000"/>
              <a:buFont typeface="Wingdings"/>
              <a:buNone/>
              <a:tabLst/>
              <a:defRPr/>
            </a:pPr>
            <a:r>
              <a:rPr lang="en-US" altLang="en-US" sz="1900" kern="1200" noProof="0" dirty="0">
                <a:solidFill>
                  <a:schemeClr val="tx1"/>
                </a:solidFill>
                <a:latin typeface="Tahoma" pitchFamily="34" charset="0"/>
                <a:ea typeface="맑은 고딕" pitchFamily="50" charset="-127"/>
                <a:cs typeface="Tahoma" pitchFamily="34" charset="0"/>
              </a:rPr>
              <a:t>Korea Advanced Institute of Science and Technology</a:t>
            </a:r>
            <a:endParaRPr lang="ko-KR" altLang="en-US" sz="1900" kern="1200" dirty="0">
              <a:solidFill>
                <a:schemeClr val="tx1"/>
              </a:solidFill>
              <a:latin typeface="Tahoma" pitchFamily="34" charset="0"/>
              <a:ea typeface="맑은 고딕" pitchFamily="50" charset="-127"/>
              <a:cs typeface="Tahoma" pitchFamily="34" charset="0"/>
            </a:endParaRPr>
          </a:p>
        </p:txBody>
      </p:sp>
    </p:spTree>
  </p:cSld>
  <p:clrMapOvr>
    <a:overrideClrMapping bg1="dk1" tx1="lt1" bg2="dk2" tx2="lt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비교">
    <p:spTree>
      <p:nvGrpSpPr>
        <p:cNvPr id="1" name=""/>
        <p:cNvGrpSpPr/>
        <p:nvPr/>
      </p:nvGrpSpPr>
      <p:grpSpPr>
        <a:xfrm>
          <a:off x="0" y="0"/>
          <a:ext cx="0" cy="0"/>
          <a:chOff x="0" y="0"/>
          <a:chExt cx="0" cy="0"/>
        </a:xfrm>
      </p:grpSpPr>
      <p:sp>
        <p:nvSpPr>
          <p:cNvPr id="11" name="내용 개체 틀 10"/>
          <p:cNvSpPr>
            <a:spLocks noGrp="1"/>
          </p:cNvSpPr>
          <p:nvPr>
            <p:ph sz="quarter" idx="2"/>
          </p:nvPr>
        </p:nvSpPr>
        <p:spPr>
          <a:xfrm>
            <a:off x="711200" y="2057400"/>
            <a:ext cx="5181600" cy="4191000"/>
          </a:xfrm>
        </p:spPr>
        <p:txBody>
          <a:bodyPr/>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ko-KR"/>
          </a:p>
        </p:txBody>
      </p:sp>
      <p:sp>
        <p:nvSpPr>
          <p:cNvPr id="13" name="내용 개체 틀 12"/>
          <p:cNvSpPr>
            <a:spLocks noGrp="1"/>
          </p:cNvSpPr>
          <p:nvPr>
            <p:ph sz="quarter" idx="4"/>
          </p:nvPr>
        </p:nvSpPr>
        <p:spPr>
          <a:xfrm>
            <a:off x="6299200" y="2057400"/>
            <a:ext cx="5181600" cy="4191000"/>
          </a:xfrm>
        </p:spPr>
        <p:txBody>
          <a:bodyPr/>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ko-KR"/>
          </a:p>
        </p:txBody>
      </p:sp>
      <p:sp>
        <p:nvSpPr>
          <p:cNvPr id="10" name="날짜 개체 틀 9"/>
          <p:cNvSpPr>
            <a:spLocks noGrp="1"/>
          </p:cNvSpPr>
          <p:nvPr>
            <p:ph type="dt" sz="half" idx="15"/>
          </p:nvPr>
        </p:nvSpPr>
        <p:spPr/>
        <p:txBody>
          <a:bodyPr rtlCol="0"/>
          <a:lstStyle/>
          <a:p>
            <a:r>
              <a:rPr lang="en-US" altLang="ko-KR"/>
              <a:t>Spring 2025</a:t>
            </a:r>
            <a:endParaRPr lang="en-US" altLang="en-US" dirty="0"/>
          </a:p>
        </p:txBody>
      </p:sp>
      <p:sp>
        <p:nvSpPr>
          <p:cNvPr id="12" name="슬라이드 번호 개체 틀 11"/>
          <p:cNvSpPr>
            <a:spLocks noGrp="1"/>
          </p:cNvSpPr>
          <p:nvPr>
            <p:ph type="sldNum" sz="quarter" idx="16"/>
          </p:nvPr>
        </p:nvSpPr>
        <p:spPr/>
        <p:txBody>
          <a:bodyPr rtlCol="0"/>
          <a:lstStyle/>
          <a:p>
            <a:fld id="{72AC53DF-4216-466D-99A7-94400E6C2A25}" type="slidenum">
              <a:rPr lang="en-US" altLang="ko-KR" sz="1200" smtClean="0">
                <a:solidFill>
                  <a:schemeClr val="tx2"/>
                </a:solidFill>
              </a:rPr>
              <a:pPr/>
              <a:t>‹#›</a:t>
            </a:fld>
            <a:endParaRPr lang="ko-KR" altLang="en-US" dirty="0"/>
          </a:p>
        </p:txBody>
      </p:sp>
      <p:sp>
        <p:nvSpPr>
          <p:cNvPr id="14" name="바닥글 개체 틀 13"/>
          <p:cNvSpPr>
            <a:spLocks noGrp="1"/>
          </p:cNvSpPr>
          <p:nvPr>
            <p:ph type="ftr" sz="quarter" idx="17"/>
          </p:nvPr>
        </p:nvSpPr>
        <p:spPr/>
        <p:txBody>
          <a:bodyPr rtlCol="0"/>
          <a:lstStyle/>
          <a:p>
            <a:pPr algn="l" fontAlgn="base">
              <a:spcBef>
                <a:spcPct val="0"/>
              </a:spcBef>
              <a:spcAft>
                <a:spcPct val="0"/>
              </a:spcAft>
              <a:defRPr/>
            </a:pPr>
            <a:r>
              <a:rPr lang="en-US" altLang="ko-KR"/>
              <a:t>CS30500        Copyright (c) In-Young Ko, KAIST</a:t>
            </a:r>
            <a:endParaRPr lang="en-US" altLang="en-US" dirty="0"/>
          </a:p>
        </p:txBody>
      </p:sp>
      <p:sp>
        <p:nvSpPr>
          <p:cNvPr id="16" name="텍스트 개체 틀 15"/>
          <p:cNvSpPr>
            <a:spLocks noGrp="1"/>
          </p:cNvSpPr>
          <p:nvPr>
            <p:ph type="body" sz="quarter" idx="1"/>
          </p:nvPr>
        </p:nvSpPr>
        <p:spPr>
          <a:xfrm>
            <a:off x="711200" y="1295400"/>
            <a:ext cx="5181600" cy="640080"/>
          </a:xfrm>
          <a:solidFill>
            <a:schemeClr val="accent2"/>
          </a:solidFill>
        </p:spPr>
        <p:txBody>
          <a:bodyPr rtlCol="0" anchor="ctr"/>
          <a:lstStyle>
            <a:lvl1pPr marL="0" indent="0" latinLnBrk="1">
              <a:buFontTx/>
              <a:buNone/>
              <a:defRPr lang="ko-KR" sz="2000" b="1">
                <a:solidFill>
                  <a:srgbClr val="FFFFFF"/>
                </a:solidFill>
              </a:defRPr>
            </a:lvl1pPr>
          </a:lstStyle>
          <a:p>
            <a:pPr lvl="0"/>
            <a:r>
              <a:rPr lang="en-US" altLang="ko-KR"/>
              <a:t>Click to edit Master text styles</a:t>
            </a:r>
          </a:p>
        </p:txBody>
      </p:sp>
      <p:sp>
        <p:nvSpPr>
          <p:cNvPr id="15" name="텍스트 개체 틀 14"/>
          <p:cNvSpPr>
            <a:spLocks noGrp="1"/>
          </p:cNvSpPr>
          <p:nvPr>
            <p:ph type="body" sz="quarter" idx="3"/>
          </p:nvPr>
        </p:nvSpPr>
        <p:spPr>
          <a:xfrm>
            <a:off x="6299200" y="1295400"/>
            <a:ext cx="5181600" cy="640080"/>
          </a:xfrm>
          <a:solidFill>
            <a:schemeClr val="accent4"/>
          </a:solidFill>
        </p:spPr>
        <p:txBody>
          <a:bodyPr rtlCol="0" anchor="ctr"/>
          <a:lstStyle>
            <a:lvl1pPr marL="0" indent="0" latinLnBrk="1">
              <a:buFontTx/>
              <a:buNone/>
              <a:defRPr lang="ko-KR" sz="2000" b="1">
                <a:solidFill>
                  <a:srgbClr val="FFFFFF"/>
                </a:solidFill>
              </a:defRPr>
            </a:lvl1pPr>
          </a:lstStyle>
          <a:p>
            <a:pPr lvl="0"/>
            <a:r>
              <a:rPr lang="en-US" altLang="ko-KR"/>
              <a:t>Click to edit Master text styles</a:t>
            </a:r>
          </a:p>
        </p:txBody>
      </p:sp>
      <p:sp>
        <p:nvSpPr>
          <p:cNvPr id="17" name="제목 1"/>
          <p:cNvSpPr>
            <a:spLocks noGrp="1"/>
          </p:cNvSpPr>
          <p:nvPr>
            <p:ph type="title"/>
          </p:nvPr>
        </p:nvSpPr>
        <p:spPr>
          <a:xfrm>
            <a:off x="812800" y="-76200"/>
            <a:ext cx="10871200" cy="990600"/>
          </a:xfrm>
        </p:spPr>
        <p:txBody>
          <a:bodyPr/>
          <a:lstStyle/>
          <a:p>
            <a:r>
              <a:rPr lang="en-US" altLang="ko-KR"/>
              <a:t>Click to edit Master title style</a:t>
            </a:r>
            <a:endParaRPr lang="ko-KR" dirty="0"/>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내용(캡션 포함)">
    <p:spTree>
      <p:nvGrpSpPr>
        <p:cNvPr id="1" name=""/>
        <p:cNvGrpSpPr/>
        <p:nvPr/>
      </p:nvGrpSpPr>
      <p:grpSpPr>
        <a:xfrm>
          <a:off x="0" y="0"/>
          <a:ext cx="0" cy="0"/>
          <a:chOff x="0" y="0"/>
          <a:chExt cx="0" cy="0"/>
        </a:xfrm>
      </p:grpSpPr>
      <p:sp>
        <p:nvSpPr>
          <p:cNvPr id="5" name="날짜 개체 틀 4"/>
          <p:cNvSpPr>
            <a:spLocks noGrp="1"/>
          </p:cNvSpPr>
          <p:nvPr>
            <p:ph type="dt" sz="half" idx="10"/>
          </p:nvPr>
        </p:nvSpPr>
        <p:spPr/>
        <p:txBody>
          <a:bodyPr/>
          <a:lstStyle/>
          <a:p>
            <a:r>
              <a:rPr lang="en-US" altLang="ko-KR"/>
              <a:t>Spring 2025</a:t>
            </a:r>
            <a:endParaRPr lang="en-US" altLang="en-US" dirty="0"/>
          </a:p>
        </p:txBody>
      </p:sp>
      <p:sp>
        <p:nvSpPr>
          <p:cNvPr id="7" name="슬라이드 번호 개체 틀 6"/>
          <p:cNvSpPr>
            <a:spLocks noGrp="1"/>
          </p:cNvSpPr>
          <p:nvPr>
            <p:ph type="sldNum" sz="quarter" idx="12"/>
          </p:nvPr>
        </p:nvSpPr>
        <p:spPr/>
        <p:txBody>
          <a:bodyPr/>
          <a:lstStyle>
            <a:lvl1pPr latinLnBrk="1">
              <a:defRPr lang="ko-KR">
                <a:solidFill>
                  <a:srgbClr val="FFFFFF"/>
                </a:solidFill>
              </a:defRPr>
            </a:lvl1pPr>
          </a:lstStyle>
          <a:p>
            <a:fld id="{72AC53DF-4216-466D-99A7-94400E6C2A25}" type="slidenum">
              <a:rPr lang="en-US" altLang="ko-KR" sz="1200" smtClean="0">
                <a:solidFill>
                  <a:schemeClr val="tx2"/>
                </a:solidFill>
              </a:rPr>
              <a:pPr/>
              <a:t>‹#›</a:t>
            </a:fld>
            <a:endParaRPr lang="ko-KR" altLang="en-US" dirty="0"/>
          </a:p>
        </p:txBody>
      </p:sp>
      <p:sp>
        <p:nvSpPr>
          <p:cNvPr id="3" name="텍스트 개체 틀 2"/>
          <p:cNvSpPr>
            <a:spLocks noGrp="1"/>
          </p:cNvSpPr>
          <p:nvPr>
            <p:ph type="body" idx="2"/>
          </p:nvPr>
        </p:nvSpPr>
        <p:spPr>
          <a:xfrm>
            <a:off x="711200" y="1524000"/>
            <a:ext cx="2133600" cy="4343400"/>
          </a:xfrm>
          <a:ln w="50800" cap="sq" cmpd="dbl" algn="ctr">
            <a:solidFill>
              <a:schemeClr val="accent2"/>
            </a:solidFill>
            <a:prstDash val="solid"/>
            <a:miter lim="800000"/>
          </a:ln>
          <a:effectLst/>
        </p:spPr>
        <p:style>
          <a:lnRef idx="3">
            <a:schemeClr val="lt1"/>
          </a:lnRef>
          <a:fillRef idx="1">
            <a:schemeClr val="accent2"/>
          </a:fillRef>
          <a:effectRef idx="1">
            <a:schemeClr val="accent2"/>
          </a:effectRef>
          <a:fontRef idx="minor">
            <a:schemeClr val="lt1"/>
          </a:fontRef>
        </p:style>
        <p:txBody>
          <a:bodyPr lIns="137160" tIns="182880" rIns="137160" bIns="91440"/>
          <a:lstStyle>
            <a:lvl1pPr marL="0" indent="0" latinLnBrk="1">
              <a:spcAft>
                <a:spcPts val="1000"/>
              </a:spcAft>
              <a:buNone/>
              <a:defRPr lang="ko-KR" sz="1800"/>
            </a:lvl1pPr>
            <a:lvl2pPr>
              <a:buNone/>
              <a:defRPr lang="ko-KR" sz="1200"/>
            </a:lvl2pPr>
            <a:lvl3pPr>
              <a:buNone/>
              <a:defRPr lang="ko-KR" sz="1000"/>
            </a:lvl3pPr>
            <a:lvl4pPr>
              <a:buNone/>
              <a:defRPr lang="ko-KR" sz="900"/>
            </a:lvl4pPr>
            <a:lvl5pPr>
              <a:buNone/>
              <a:defRPr lang="ko-KR" sz="900"/>
            </a:lvl5pPr>
          </a:lstStyle>
          <a:p>
            <a:pPr lvl="0"/>
            <a:r>
              <a:rPr lang="en-US" altLang="ko-KR"/>
              <a:t>Click to edit Master text styles</a:t>
            </a:r>
          </a:p>
        </p:txBody>
      </p:sp>
      <p:sp>
        <p:nvSpPr>
          <p:cNvPr id="9" name="내용 개체 틀 8"/>
          <p:cNvSpPr>
            <a:spLocks noGrp="1"/>
          </p:cNvSpPr>
          <p:nvPr>
            <p:ph sz="quarter" idx="1"/>
          </p:nvPr>
        </p:nvSpPr>
        <p:spPr>
          <a:xfrm>
            <a:off x="3048000" y="1524000"/>
            <a:ext cx="8534400" cy="4419600"/>
          </a:xfrm>
        </p:spPr>
        <p:txBody>
          <a:bodyPr/>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ko-KR"/>
          </a:p>
        </p:txBody>
      </p:sp>
      <p:sp>
        <p:nvSpPr>
          <p:cNvPr id="10" name="Rectangle 2"/>
          <p:cNvSpPr>
            <a:spLocks noGrp="1"/>
          </p:cNvSpPr>
          <p:nvPr>
            <p:ph type="ftr" sz="quarter" idx="3"/>
          </p:nvPr>
        </p:nvSpPr>
        <p:spPr>
          <a:xfrm>
            <a:off x="1306290" y="6479803"/>
            <a:ext cx="8244111" cy="365125"/>
          </a:xfrm>
          <a:prstGeom prst="rect">
            <a:avLst/>
          </a:prstGeom>
        </p:spPr>
        <p:txBody>
          <a:bodyPr vert="horz" anchor="ctr"/>
          <a:lstStyle>
            <a:lvl1pPr algn="r" latinLnBrk="1">
              <a:defRPr lang="ko-KR" sz="1200" b="1">
                <a:solidFill>
                  <a:schemeClr val="tx2"/>
                </a:solidFill>
              </a:defRPr>
            </a:lvl1pPr>
          </a:lstStyle>
          <a:p>
            <a:pPr algn="l" fontAlgn="base">
              <a:spcBef>
                <a:spcPct val="0"/>
              </a:spcBef>
              <a:spcAft>
                <a:spcPct val="0"/>
              </a:spcAft>
              <a:defRPr/>
            </a:pPr>
            <a:r>
              <a:rPr lang="en-US" altLang="ko-KR"/>
              <a:t>CS30500        Copyright (c) In-Young Ko, KAIST</a:t>
            </a:r>
            <a:endParaRPr lang="en-US" altLang="en-US" dirty="0"/>
          </a:p>
        </p:txBody>
      </p:sp>
      <p:sp>
        <p:nvSpPr>
          <p:cNvPr id="8" name="제목 1"/>
          <p:cNvSpPr>
            <a:spLocks noGrp="1"/>
          </p:cNvSpPr>
          <p:nvPr>
            <p:ph type="title"/>
          </p:nvPr>
        </p:nvSpPr>
        <p:spPr>
          <a:xfrm>
            <a:off x="812800" y="-76200"/>
            <a:ext cx="10871200" cy="990600"/>
          </a:xfrm>
        </p:spPr>
        <p:txBody>
          <a:bodyPr/>
          <a:lstStyle/>
          <a:p>
            <a:r>
              <a:rPr lang="en-US" altLang="ko-KR"/>
              <a:t>Click to edit Master title style</a:t>
            </a:r>
            <a:endParaRPr lang="ko-KR" dirty="0"/>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Six Main Placeholders">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A4407840-F6A4-4638-BB2F-9FBAA1A81461}"/>
              </a:ext>
            </a:extLst>
          </p:cNvPr>
          <p:cNvSpPr>
            <a:spLocks noGrp="1"/>
          </p:cNvSpPr>
          <p:nvPr>
            <p:ph type="title" hasCustomPrompt="1"/>
          </p:nvPr>
        </p:nvSpPr>
        <p:spPr>
          <a:xfrm>
            <a:off x="457200" y="304801"/>
            <a:ext cx="11277600" cy="678611"/>
          </a:xfrm>
          <a:prstGeom prst="rect">
            <a:avLst/>
          </a:prstGeom>
        </p:spPr>
        <p:txBody>
          <a:bodyPr anchor="ctr"/>
          <a:lstStyle>
            <a:lvl1pPr>
              <a:defRPr sz="2400"/>
            </a:lvl1pPr>
          </a:lstStyle>
          <a:p>
            <a:r>
              <a:rPr lang="en-US" dirty="0"/>
              <a:t>Slide Title</a:t>
            </a:r>
            <a:br>
              <a:rPr lang="en-US" dirty="0"/>
            </a:br>
            <a:endParaRPr lang="en-US" dirty="0"/>
          </a:p>
        </p:txBody>
      </p:sp>
      <p:sp>
        <p:nvSpPr>
          <p:cNvPr id="5" name="Content Placeholder 1">
            <a:extLst>
              <a:ext uri="{FF2B5EF4-FFF2-40B4-BE49-F238E27FC236}">
                <a16:creationId xmlns:a16="http://schemas.microsoft.com/office/drawing/2014/main" id="{D13536C2-DC17-4031-9948-17E37EF99112}"/>
              </a:ext>
            </a:extLst>
          </p:cNvPr>
          <p:cNvSpPr>
            <a:spLocks noGrp="1"/>
          </p:cNvSpPr>
          <p:nvPr>
            <p:ph sz="quarter" idx="11" hasCustomPrompt="1"/>
          </p:nvPr>
        </p:nvSpPr>
        <p:spPr>
          <a:xfrm>
            <a:off x="457200" y="1276710"/>
            <a:ext cx="11277600" cy="612476"/>
          </a:xfrm>
          <a:prstGeom prst="rect">
            <a:avLst/>
          </a:prstGeom>
        </p:spPr>
        <p:txBody>
          <a:bodyPr/>
          <a:lstStyle>
            <a:lvl1pPr>
              <a:defRPr/>
            </a:lvl1pPr>
          </a:lstStyle>
          <a:p>
            <a:pPr lvl="0"/>
            <a:r>
              <a:rPr lang="en-US" dirty="0"/>
              <a:t>Slide Content</a:t>
            </a:r>
          </a:p>
          <a:p>
            <a:pPr lvl="1"/>
            <a:r>
              <a:rPr lang="en-US" dirty="0"/>
              <a:t>Second level</a:t>
            </a:r>
          </a:p>
          <a:p>
            <a:pPr lvl="2"/>
            <a:r>
              <a:rPr lang="en-US" dirty="0"/>
              <a:t>Third level</a:t>
            </a:r>
          </a:p>
        </p:txBody>
      </p:sp>
      <p:sp>
        <p:nvSpPr>
          <p:cNvPr id="6" name="Content Placeholder 2">
            <a:extLst>
              <a:ext uri="{FF2B5EF4-FFF2-40B4-BE49-F238E27FC236}">
                <a16:creationId xmlns:a16="http://schemas.microsoft.com/office/drawing/2014/main" id="{0B2D170F-7AF9-40BB-A11B-08474DF5C3AA}"/>
              </a:ext>
            </a:extLst>
          </p:cNvPr>
          <p:cNvSpPr>
            <a:spLocks noGrp="1"/>
          </p:cNvSpPr>
          <p:nvPr>
            <p:ph sz="quarter" idx="14" hasCustomPrompt="1"/>
          </p:nvPr>
        </p:nvSpPr>
        <p:spPr>
          <a:xfrm>
            <a:off x="457200" y="2070496"/>
            <a:ext cx="11277600" cy="649138"/>
          </a:xfrm>
        </p:spPr>
        <p:txBody>
          <a:bodyPr/>
          <a:lstStyle>
            <a:lvl1pPr>
              <a:defRPr/>
            </a:lvl1pPr>
          </a:lstStyle>
          <a:p>
            <a:pPr lvl="0"/>
            <a:r>
              <a:rPr lang="en-US" dirty="0"/>
              <a:t>Slide Content 2</a:t>
            </a:r>
          </a:p>
          <a:p>
            <a:pPr lvl="1"/>
            <a:r>
              <a:rPr lang="en-US" dirty="0"/>
              <a:t>Second level</a:t>
            </a:r>
          </a:p>
          <a:p>
            <a:pPr lvl="2"/>
            <a:r>
              <a:rPr lang="en-US" dirty="0"/>
              <a:t>Third level</a:t>
            </a:r>
          </a:p>
        </p:txBody>
      </p:sp>
      <p:sp>
        <p:nvSpPr>
          <p:cNvPr id="8" name="Content Placeholder 3">
            <a:extLst>
              <a:ext uri="{FF2B5EF4-FFF2-40B4-BE49-F238E27FC236}">
                <a16:creationId xmlns:a16="http://schemas.microsoft.com/office/drawing/2014/main" id="{3356A590-66B5-4770-8441-82DC031F56EA}"/>
              </a:ext>
            </a:extLst>
          </p:cNvPr>
          <p:cNvSpPr>
            <a:spLocks noGrp="1"/>
          </p:cNvSpPr>
          <p:nvPr>
            <p:ph sz="quarter" idx="15" hasCustomPrompt="1"/>
          </p:nvPr>
        </p:nvSpPr>
        <p:spPr>
          <a:xfrm>
            <a:off x="457200" y="2900944"/>
            <a:ext cx="11277600" cy="673100"/>
          </a:xfrm>
        </p:spPr>
        <p:txBody>
          <a:bodyPr/>
          <a:lstStyle>
            <a:lvl1pPr>
              <a:defRPr/>
            </a:lvl1pPr>
          </a:lstStyle>
          <a:p>
            <a:pPr lvl="0"/>
            <a:r>
              <a:rPr lang="en-US" dirty="0"/>
              <a:t>Slide Content 3</a:t>
            </a:r>
          </a:p>
          <a:p>
            <a:pPr lvl="1"/>
            <a:r>
              <a:rPr lang="en-US" dirty="0"/>
              <a:t>Second level</a:t>
            </a:r>
          </a:p>
          <a:p>
            <a:pPr lvl="2"/>
            <a:r>
              <a:rPr lang="en-US" dirty="0"/>
              <a:t>Third level</a:t>
            </a:r>
          </a:p>
        </p:txBody>
      </p:sp>
      <p:sp>
        <p:nvSpPr>
          <p:cNvPr id="11" name="Content Placeholder 4">
            <a:extLst>
              <a:ext uri="{FF2B5EF4-FFF2-40B4-BE49-F238E27FC236}">
                <a16:creationId xmlns:a16="http://schemas.microsoft.com/office/drawing/2014/main" id="{30BD29E5-BD7B-4CD0-9B09-8F8B24F89FBE}"/>
              </a:ext>
            </a:extLst>
          </p:cNvPr>
          <p:cNvSpPr>
            <a:spLocks noGrp="1"/>
          </p:cNvSpPr>
          <p:nvPr>
            <p:ph sz="quarter" idx="16" hasCustomPrompt="1"/>
          </p:nvPr>
        </p:nvSpPr>
        <p:spPr>
          <a:xfrm>
            <a:off x="457200" y="3755354"/>
            <a:ext cx="11277600" cy="698500"/>
          </a:xfrm>
        </p:spPr>
        <p:txBody>
          <a:bodyPr/>
          <a:lstStyle>
            <a:lvl1pPr>
              <a:defRPr/>
            </a:lvl1pPr>
          </a:lstStyle>
          <a:p>
            <a:pPr lvl="0"/>
            <a:r>
              <a:rPr lang="en-US" dirty="0"/>
              <a:t>Slide Content 4</a:t>
            </a:r>
          </a:p>
          <a:p>
            <a:pPr lvl="1"/>
            <a:r>
              <a:rPr lang="en-US" dirty="0"/>
              <a:t>Second level</a:t>
            </a:r>
          </a:p>
          <a:p>
            <a:pPr lvl="2"/>
            <a:r>
              <a:rPr lang="en-US" dirty="0"/>
              <a:t>Third level</a:t>
            </a:r>
          </a:p>
        </p:txBody>
      </p:sp>
      <p:sp>
        <p:nvSpPr>
          <p:cNvPr id="13" name="Content Placeholder 5">
            <a:extLst>
              <a:ext uri="{FF2B5EF4-FFF2-40B4-BE49-F238E27FC236}">
                <a16:creationId xmlns:a16="http://schemas.microsoft.com/office/drawing/2014/main" id="{E908CA92-5DB2-4DC0-937B-1B178AA91781}"/>
              </a:ext>
            </a:extLst>
          </p:cNvPr>
          <p:cNvSpPr>
            <a:spLocks noGrp="1"/>
          </p:cNvSpPr>
          <p:nvPr>
            <p:ph sz="quarter" idx="17" hasCustomPrompt="1"/>
          </p:nvPr>
        </p:nvSpPr>
        <p:spPr>
          <a:xfrm>
            <a:off x="457200" y="4635164"/>
            <a:ext cx="11277600" cy="698500"/>
          </a:xfrm>
        </p:spPr>
        <p:txBody>
          <a:bodyPr/>
          <a:lstStyle>
            <a:lvl1pPr>
              <a:defRPr/>
            </a:lvl1pPr>
          </a:lstStyle>
          <a:p>
            <a:pPr lvl="0"/>
            <a:r>
              <a:rPr lang="en-US" dirty="0"/>
              <a:t>Slide Content 5</a:t>
            </a:r>
          </a:p>
          <a:p>
            <a:pPr lvl="1"/>
            <a:r>
              <a:rPr lang="en-US" dirty="0"/>
              <a:t>Second level</a:t>
            </a:r>
          </a:p>
          <a:p>
            <a:pPr lvl="2"/>
            <a:r>
              <a:rPr lang="en-US" dirty="0"/>
              <a:t>Third level</a:t>
            </a:r>
          </a:p>
        </p:txBody>
      </p:sp>
      <p:sp>
        <p:nvSpPr>
          <p:cNvPr id="15" name="Content Placeholder 6">
            <a:extLst>
              <a:ext uri="{FF2B5EF4-FFF2-40B4-BE49-F238E27FC236}">
                <a16:creationId xmlns:a16="http://schemas.microsoft.com/office/drawing/2014/main" id="{8B728CCD-2639-461B-9841-57505AC13467}"/>
              </a:ext>
            </a:extLst>
          </p:cNvPr>
          <p:cNvSpPr>
            <a:spLocks noGrp="1"/>
          </p:cNvSpPr>
          <p:nvPr>
            <p:ph sz="quarter" idx="18" hasCustomPrompt="1"/>
          </p:nvPr>
        </p:nvSpPr>
        <p:spPr>
          <a:xfrm>
            <a:off x="457200" y="5514976"/>
            <a:ext cx="11277600" cy="733425"/>
          </a:xfrm>
        </p:spPr>
        <p:txBody>
          <a:bodyPr/>
          <a:lstStyle>
            <a:lvl1pPr>
              <a:defRPr/>
            </a:lvl1pPr>
          </a:lstStyle>
          <a:p>
            <a:pPr lvl="0"/>
            <a:r>
              <a:rPr lang="en-US" dirty="0"/>
              <a:t>Slide Content 6</a:t>
            </a:r>
          </a:p>
          <a:p>
            <a:pPr lvl="1"/>
            <a:r>
              <a:rPr lang="en-US" dirty="0"/>
              <a:t>Second level</a:t>
            </a:r>
          </a:p>
          <a:p>
            <a:pPr lvl="2"/>
            <a:r>
              <a:rPr lang="en-US" dirty="0"/>
              <a:t>Third level</a:t>
            </a:r>
          </a:p>
        </p:txBody>
      </p:sp>
      <p:sp>
        <p:nvSpPr>
          <p:cNvPr id="7" name="Appendix Link">
            <a:extLst>
              <a:ext uri="{FF2B5EF4-FFF2-40B4-BE49-F238E27FC236}">
                <a16:creationId xmlns:a16="http://schemas.microsoft.com/office/drawing/2014/main" id="{24E3FC7A-8095-4466-BF43-4B6D04A5D884}"/>
              </a:ext>
            </a:extLst>
          </p:cNvPr>
          <p:cNvSpPr>
            <a:spLocks noGrp="1"/>
          </p:cNvSpPr>
          <p:nvPr>
            <p:ph type="body" sz="quarter" idx="12" hasCustomPrompt="1"/>
          </p:nvPr>
        </p:nvSpPr>
        <p:spPr>
          <a:xfrm>
            <a:off x="4492752" y="6324600"/>
            <a:ext cx="3206496" cy="190500"/>
          </a:xfrm>
        </p:spPr>
        <p:txBody>
          <a:bodyPr anchor="b">
            <a:noAutofit/>
          </a:bodyPr>
          <a:lstStyle>
            <a:lvl1pPr algn="ctr">
              <a:defRPr sz="900"/>
            </a:lvl1pPr>
          </a:lstStyle>
          <a:p>
            <a:pPr lvl="0"/>
            <a:r>
              <a:rPr lang="en-US" dirty="0"/>
              <a:t>Add text alternative link, if needed.</a:t>
            </a:r>
          </a:p>
        </p:txBody>
      </p:sp>
      <p:sp>
        <p:nvSpPr>
          <p:cNvPr id="9" name="Image Credit">
            <a:extLst>
              <a:ext uri="{FF2B5EF4-FFF2-40B4-BE49-F238E27FC236}">
                <a16:creationId xmlns:a16="http://schemas.microsoft.com/office/drawing/2014/main" id="{29651301-3A88-4CBC-9B7F-A569599DC51F}"/>
              </a:ext>
            </a:extLst>
          </p:cNvPr>
          <p:cNvSpPr>
            <a:spLocks noGrp="1"/>
          </p:cNvSpPr>
          <p:nvPr>
            <p:ph type="body" sz="quarter" idx="13" hasCustomPrompt="1"/>
          </p:nvPr>
        </p:nvSpPr>
        <p:spPr>
          <a:xfrm>
            <a:off x="2082802" y="6684964"/>
            <a:ext cx="9296399" cy="173037"/>
          </a:xfrm>
        </p:spPr>
        <p:txBody>
          <a:bodyPr anchor="ctr">
            <a:noAutofit/>
          </a:bodyPr>
          <a:lstStyle>
            <a:lvl1pPr algn="r">
              <a:defRPr sz="800">
                <a:solidFill>
                  <a:schemeClr val="tx1">
                    <a:lumMod val="65000"/>
                    <a:lumOff val="35000"/>
                  </a:schemeClr>
                </a:solidFill>
              </a:defRPr>
            </a:lvl1pPr>
            <a:lvl2pPr algn="r">
              <a:defRPr sz="900"/>
            </a:lvl2pPr>
            <a:lvl3pPr algn="r">
              <a:defRPr sz="900"/>
            </a:lvl3pPr>
            <a:lvl4pPr algn="r">
              <a:defRPr sz="900"/>
            </a:lvl4pPr>
            <a:lvl5pPr algn="r">
              <a:defRPr sz="900"/>
            </a:lvl5pPr>
          </a:lstStyle>
          <a:p>
            <a:pPr lvl="0"/>
            <a:r>
              <a:rPr lang="en-US" dirty="0"/>
              <a:t>Insert Image Credit Here</a:t>
            </a:r>
          </a:p>
        </p:txBody>
      </p:sp>
      <p:sp>
        <p:nvSpPr>
          <p:cNvPr id="3" name="Slide Number Placeholder">
            <a:extLst>
              <a:ext uri="{FF2B5EF4-FFF2-40B4-BE49-F238E27FC236}">
                <a16:creationId xmlns:a16="http://schemas.microsoft.com/office/drawing/2014/main" id="{745DF60F-BF33-428F-883B-9C19F83780BF}"/>
              </a:ext>
            </a:extLst>
          </p:cNvPr>
          <p:cNvSpPr>
            <a:spLocks noGrp="1"/>
          </p:cNvSpPr>
          <p:nvPr>
            <p:ph type="sldNum" sz="quarter" idx="10"/>
          </p:nvPr>
        </p:nvSpPr>
        <p:spPr/>
        <p:txBody>
          <a:bodyPr/>
          <a:lstStyle/>
          <a:p>
            <a:fld id="{68151E55-6873-49E2-B8D5-2F265E6F1973}" type="slidenum">
              <a:rPr lang="en-US" smtClean="0"/>
              <a:t>‹#›</a:t>
            </a:fld>
            <a:endParaRPr lang="en-US"/>
          </a:p>
        </p:txBody>
      </p:sp>
    </p:spTree>
    <p:extLst>
      <p:ext uri="{BB962C8B-B14F-4D97-AF65-F5344CB8AC3E}">
        <p14:creationId xmlns:p14="http://schemas.microsoft.com/office/powerpoint/2010/main" val="900438329"/>
      </p:ext>
    </p:extLst>
  </p:cSld>
  <p:clrMapOvr>
    <a:masterClrMapping/>
  </p:clrMapOvr>
  <p:extLst>
    <p:ext uri="{DCECCB84-F9BA-43D5-87BE-67443E8EF086}">
      <p15:sldGuideLst xmlns:p15="http://schemas.microsoft.com/office/powerpoint/2012/main">
        <p15:guide id="1" orient="horz" pos="2592">
          <p15:clr>
            <a:srgbClr val="FBAE40"/>
          </p15:clr>
        </p15:guide>
        <p15:guide id="2" orient="horz" pos="2736">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type="txOverObj">
  <p:cSld name="제목 및 텍스트/내용">
    <p:spTree>
      <p:nvGrpSpPr>
        <p:cNvPr id="1" name=""/>
        <p:cNvGrpSpPr/>
        <p:nvPr/>
      </p:nvGrpSpPr>
      <p:grpSpPr>
        <a:xfrm>
          <a:off x="0" y="0"/>
          <a:ext cx="0" cy="0"/>
          <a:chOff x="0" y="0"/>
          <a:chExt cx="0" cy="0"/>
        </a:xfrm>
      </p:grpSpPr>
      <p:sp>
        <p:nvSpPr>
          <p:cNvPr id="2" name="제목 1"/>
          <p:cNvSpPr>
            <a:spLocks noGrp="1"/>
          </p:cNvSpPr>
          <p:nvPr>
            <p:ph type="title"/>
          </p:nvPr>
        </p:nvSpPr>
        <p:spPr>
          <a:xfrm>
            <a:off x="1102784" y="862013"/>
            <a:ext cx="10668000" cy="838200"/>
          </a:xfrm>
        </p:spPr>
        <p:txBody>
          <a:bodyPr/>
          <a:lstStyle/>
          <a:p>
            <a:r>
              <a:rPr lang="ko-KR" altLang="en-US"/>
              <a:t>마스터 제목 스타일 편집</a:t>
            </a:r>
          </a:p>
        </p:txBody>
      </p:sp>
      <p:sp>
        <p:nvSpPr>
          <p:cNvPr id="3" name="텍스트 개체 틀 2"/>
          <p:cNvSpPr>
            <a:spLocks noGrp="1"/>
          </p:cNvSpPr>
          <p:nvPr>
            <p:ph type="body" sz="half" idx="1"/>
          </p:nvPr>
        </p:nvSpPr>
        <p:spPr>
          <a:xfrm>
            <a:off x="1219200" y="2209800"/>
            <a:ext cx="10668000" cy="1866900"/>
          </a:xfrm>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1219200" y="4229100"/>
            <a:ext cx="10668000" cy="1866900"/>
          </a:xfrm>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Rectangle 9"/>
          <p:cNvSpPr>
            <a:spLocks noGrp="1" noChangeArrowheads="1"/>
          </p:cNvSpPr>
          <p:nvPr>
            <p:ph type="dt" sz="half" idx="10"/>
          </p:nvPr>
        </p:nvSpPr>
        <p:spPr>
          <a:ln/>
        </p:spPr>
        <p:txBody>
          <a:bodyPr/>
          <a:lstStyle>
            <a:lvl1pPr>
              <a:defRPr/>
            </a:lvl1pPr>
          </a:lstStyle>
          <a:p>
            <a:pPr>
              <a:defRPr/>
            </a:pPr>
            <a:r>
              <a:rPr lang="en-US" altLang="ko-KR"/>
              <a:t>Spring 2025</a:t>
            </a:r>
          </a:p>
        </p:txBody>
      </p:sp>
      <p:sp>
        <p:nvSpPr>
          <p:cNvPr id="6" name="Rectangle 10"/>
          <p:cNvSpPr>
            <a:spLocks noGrp="1" noChangeArrowheads="1"/>
          </p:cNvSpPr>
          <p:nvPr>
            <p:ph type="ftr" sz="quarter" idx="11"/>
          </p:nvPr>
        </p:nvSpPr>
        <p:spPr>
          <a:ln/>
        </p:spPr>
        <p:txBody>
          <a:bodyPr/>
          <a:lstStyle>
            <a:lvl1pPr>
              <a:defRPr/>
            </a:lvl1pPr>
          </a:lstStyle>
          <a:p>
            <a:pPr>
              <a:defRPr/>
            </a:pPr>
            <a:r>
              <a:rPr lang="en-US" altLang="ko-KR"/>
              <a:t>CS30500        Copyright (c) In-Young Ko, KAIST</a:t>
            </a:r>
          </a:p>
        </p:txBody>
      </p:sp>
      <p:sp>
        <p:nvSpPr>
          <p:cNvPr id="7" name="Rectangle 11"/>
          <p:cNvSpPr>
            <a:spLocks noGrp="1" noChangeArrowheads="1"/>
          </p:cNvSpPr>
          <p:nvPr>
            <p:ph type="sldNum" sz="quarter" idx="12"/>
          </p:nvPr>
        </p:nvSpPr>
        <p:spPr>
          <a:ln/>
        </p:spPr>
        <p:txBody>
          <a:bodyPr/>
          <a:lstStyle>
            <a:lvl1pPr>
              <a:defRPr/>
            </a:lvl1pPr>
          </a:lstStyle>
          <a:p>
            <a:pPr>
              <a:defRPr/>
            </a:pPr>
            <a:fld id="{DE171549-D891-46A8-BE9D-BD13382BD926}" type="slidenum">
              <a:rPr lang="en-US" altLang="ko-KR"/>
              <a:pPr>
                <a:defRPr/>
              </a:pPr>
              <a:t>‹#›</a:t>
            </a:fld>
            <a:endParaRPr lang="en-US" altLang="ko-KR"/>
          </a:p>
        </p:txBody>
      </p:sp>
    </p:spTree>
    <p:extLst>
      <p:ext uri="{BB962C8B-B14F-4D97-AF65-F5344CB8AC3E}">
        <p14:creationId xmlns:p14="http://schemas.microsoft.com/office/powerpoint/2010/main" val="236423473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verTx">
  <p:cSld name="제목 및 내용/텍스트">
    <p:spTree>
      <p:nvGrpSpPr>
        <p:cNvPr id="1" name=""/>
        <p:cNvGrpSpPr/>
        <p:nvPr/>
      </p:nvGrpSpPr>
      <p:grpSpPr>
        <a:xfrm>
          <a:off x="0" y="0"/>
          <a:ext cx="0" cy="0"/>
          <a:chOff x="0" y="0"/>
          <a:chExt cx="0" cy="0"/>
        </a:xfrm>
      </p:grpSpPr>
      <p:sp>
        <p:nvSpPr>
          <p:cNvPr id="2" name="제목 1"/>
          <p:cNvSpPr>
            <a:spLocks noGrp="1"/>
          </p:cNvSpPr>
          <p:nvPr>
            <p:ph type="title"/>
          </p:nvPr>
        </p:nvSpPr>
        <p:spPr>
          <a:xfrm>
            <a:off x="1102784" y="862013"/>
            <a:ext cx="10668000" cy="838200"/>
          </a:xfrm>
        </p:spPr>
        <p:txBody>
          <a:bodyPr/>
          <a:lstStyle/>
          <a:p>
            <a:r>
              <a:rPr lang="ko-KR" altLang="en-US"/>
              <a:t>마스터 제목 스타일 편집</a:t>
            </a:r>
          </a:p>
        </p:txBody>
      </p:sp>
      <p:sp>
        <p:nvSpPr>
          <p:cNvPr id="3" name="내용 개체 틀 2"/>
          <p:cNvSpPr>
            <a:spLocks noGrp="1"/>
          </p:cNvSpPr>
          <p:nvPr>
            <p:ph sz="half" idx="1"/>
          </p:nvPr>
        </p:nvSpPr>
        <p:spPr>
          <a:xfrm>
            <a:off x="1219200" y="2209800"/>
            <a:ext cx="10668000" cy="1866900"/>
          </a:xfrm>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1219200" y="4229100"/>
            <a:ext cx="10668000" cy="1866900"/>
          </a:xfrm>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Rectangle 9"/>
          <p:cNvSpPr>
            <a:spLocks noGrp="1" noChangeArrowheads="1"/>
          </p:cNvSpPr>
          <p:nvPr>
            <p:ph type="dt" sz="half" idx="10"/>
          </p:nvPr>
        </p:nvSpPr>
        <p:spPr>
          <a:ln/>
        </p:spPr>
        <p:txBody>
          <a:bodyPr/>
          <a:lstStyle>
            <a:lvl1pPr>
              <a:defRPr/>
            </a:lvl1pPr>
          </a:lstStyle>
          <a:p>
            <a:pPr>
              <a:defRPr/>
            </a:pPr>
            <a:r>
              <a:rPr lang="en-US" altLang="ko-KR"/>
              <a:t>Spring 2025</a:t>
            </a:r>
          </a:p>
        </p:txBody>
      </p:sp>
      <p:sp>
        <p:nvSpPr>
          <p:cNvPr id="6" name="Rectangle 10"/>
          <p:cNvSpPr>
            <a:spLocks noGrp="1" noChangeArrowheads="1"/>
          </p:cNvSpPr>
          <p:nvPr>
            <p:ph type="ftr" sz="quarter" idx="11"/>
          </p:nvPr>
        </p:nvSpPr>
        <p:spPr>
          <a:ln/>
        </p:spPr>
        <p:txBody>
          <a:bodyPr/>
          <a:lstStyle>
            <a:lvl1pPr>
              <a:defRPr/>
            </a:lvl1pPr>
          </a:lstStyle>
          <a:p>
            <a:pPr>
              <a:defRPr/>
            </a:pPr>
            <a:r>
              <a:rPr lang="en-US" altLang="ko-KR"/>
              <a:t>CS30500        Copyright (c) In-Young Ko, KAIST</a:t>
            </a:r>
          </a:p>
        </p:txBody>
      </p:sp>
      <p:sp>
        <p:nvSpPr>
          <p:cNvPr id="7" name="Rectangle 11"/>
          <p:cNvSpPr>
            <a:spLocks noGrp="1" noChangeArrowheads="1"/>
          </p:cNvSpPr>
          <p:nvPr>
            <p:ph type="sldNum" sz="quarter" idx="12"/>
          </p:nvPr>
        </p:nvSpPr>
        <p:spPr>
          <a:ln/>
        </p:spPr>
        <p:txBody>
          <a:bodyPr/>
          <a:lstStyle>
            <a:lvl1pPr>
              <a:defRPr/>
            </a:lvl1pPr>
          </a:lstStyle>
          <a:p>
            <a:pPr>
              <a:defRPr/>
            </a:pPr>
            <a:fld id="{4828CB37-9868-457B-AE39-A23028AE1A02}" type="slidenum">
              <a:rPr lang="en-US" altLang="ko-KR"/>
              <a:pPr>
                <a:defRPr/>
              </a:pPr>
              <a:t>‹#›</a:t>
            </a:fld>
            <a:endParaRPr lang="en-US" altLang="ko-KR"/>
          </a:p>
        </p:txBody>
      </p:sp>
    </p:spTree>
    <p:extLst>
      <p:ext uri="{BB962C8B-B14F-4D97-AF65-F5344CB8AC3E}">
        <p14:creationId xmlns:p14="http://schemas.microsoft.com/office/powerpoint/2010/main" val="314743407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One Main Placeholder">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A4407840-F6A4-4638-BB2F-9FBAA1A81461}"/>
              </a:ext>
            </a:extLst>
          </p:cNvPr>
          <p:cNvSpPr>
            <a:spLocks noGrp="1"/>
          </p:cNvSpPr>
          <p:nvPr>
            <p:ph type="title" hasCustomPrompt="1"/>
          </p:nvPr>
        </p:nvSpPr>
        <p:spPr>
          <a:xfrm>
            <a:off x="457200" y="304801"/>
            <a:ext cx="11277600" cy="678611"/>
          </a:xfrm>
          <a:prstGeom prst="rect">
            <a:avLst/>
          </a:prstGeom>
        </p:spPr>
        <p:txBody>
          <a:bodyPr anchor="ctr"/>
          <a:lstStyle>
            <a:lvl1pPr>
              <a:defRPr sz="2400"/>
            </a:lvl1pPr>
          </a:lstStyle>
          <a:p>
            <a:r>
              <a:rPr lang="en-US" dirty="0"/>
              <a:t>Slide Title</a:t>
            </a:r>
            <a:br>
              <a:rPr lang="en-US" dirty="0"/>
            </a:br>
            <a:endParaRPr lang="en-US" dirty="0"/>
          </a:p>
        </p:txBody>
      </p:sp>
      <p:sp>
        <p:nvSpPr>
          <p:cNvPr id="5" name="Content Placeholder 1">
            <a:extLst>
              <a:ext uri="{FF2B5EF4-FFF2-40B4-BE49-F238E27FC236}">
                <a16:creationId xmlns:a16="http://schemas.microsoft.com/office/drawing/2014/main" id="{D13536C2-DC17-4031-9948-17E37EF99112}"/>
              </a:ext>
            </a:extLst>
          </p:cNvPr>
          <p:cNvSpPr>
            <a:spLocks noGrp="1"/>
          </p:cNvSpPr>
          <p:nvPr>
            <p:ph sz="quarter" idx="11" hasCustomPrompt="1"/>
          </p:nvPr>
        </p:nvSpPr>
        <p:spPr>
          <a:xfrm>
            <a:off x="457200" y="1276710"/>
            <a:ext cx="11277600" cy="4971691"/>
          </a:xfrm>
          <a:prstGeom prst="rect">
            <a:avLst/>
          </a:prstGeom>
        </p:spPr>
        <p:txBody>
          <a:bodyPr/>
          <a:lstStyle>
            <a:lvl1pPr>
              <a:defRPr/>
            </a:lvl1pPr>
          </a:lstStyle>
          <a:p>
            <a:pPr lvl="0"/>
            <a:r>
              <a:rPr lang="en-US" dirty="0"/>
              <a:t>Slide Content</a:t>
            </a:r>
          </a:p>
          <a:p>
            <a:pPr lvl="1"/>
            <a:r>
              <a:rPr lang="en-US" dirty="0"/>
              <a:t>Second level</a:t>
            </a:r>
          </a:p>
          <a:p>
            <a:pPr lvl="2"/>
            <a:r>
              <a:rPr lang="en-US" dirty="0"/>
              <a:t>Third level</a:t>
            </a:r>
          </a:p>
        </p:txBody>
      </p:sp>
      <p:sp>
        <p:nvSpPr>
          <p:cNvPr id="7" name="Appendix Link">
            <a:extLst>
              <a:ext uri="{FF2B5EF4-FFF2-40B4-BE49-F238E27FC236}">
                <a16:creationId xmlns:a16="http://schemas.microsoft.com/office/drawing/2014/main" id="{24E3FC7A-8095-4466-BF43-4B6D04A5D884}"/>
              </a:ext>
            </a:extLst>
          </p:cNvPr>
          <p:cNvSpPr>
            <a:spLocks noGrp="1"/>
          </p:cNvSpPr>
          <p:nvPr>
            <p:ph type="body" sz="quarter" idx="12" hasCustomPrompt="1"/>
          </p:nvPr>
        </p:nvSpPr>
        <p:spPr>
          <a:xfrm>
            <a:off x="4492463" y="6324600"/>
            <a:ext cx="3207076" cy="190500"/>
          </a:xfrm>
        </p:spPr>
        <p:txBody>
          <a:bodyPr anchor="b">
            <a:noAutofit/>
          </a:bodyPr>
          <a:lstStyle>
            <a:lvl1pPr algn="ctr">
              <a:defRPr sz="900"/>
            </a:lvl1pPr>
          </a:lstStyle>
          <a:p>
            <a:pPr lvl="0"/>
            <a:r>
              <a:rPr lang="en-US" dirty="0"/>
              <a:t>Add text alternative link, if needed.</a:t>
            </a:r>
          </a:p>
        </p:txBody>
      </p:sp>
      <p:sp>
        <p:nvSpPr>
          <p:cNvPr id="9" name="Image Credit">
            <a:extLst>
              <a:ext uri="{FF2B5EF4-FFF2-40B4-BE49-F238E27FC236}">
                <a16:creationId xmlns:a16="http://schemas.microsoft.com/office/drawing/2014/main" id="{29651301-3A88-4CBC-9B7F-A569599DC51F}"/>
              </a:ext>
            </a:extLst>
          </p:cNvPr>
          <p:cNvSpPr>
            <a:spLocks noGrp="1"/>
          </p:cNvSpPr>
          <p:nvPr>
            <p:ph type="body" sz="quarter" idx="13" hasCustomPrompt="1"/>
          </p:nvPr>
        </p:nvSpPr>
        <p:spPr>
          <a:xfrm>
            <a:off x="2082800" y="6684964"/>
            <a:ext cx="9296401" cy="173037"/>
          </a:xfrm>
        </p:spPr>
        <p:txBody>
          <a:bodyPr anchor="ctr">
            <a:noAutofit/>
          </a:bodyPr>
          <a:lstStyle>
            <a:lvl1pPr algn="r">
              <a:defRPr sz="800">
                <a:solidFill>
                  <a:schemeClr val="tx1">
                    <a:lumMod val="65000"/>
                    <a:lumOff val="35000"/>
                  </a:schemeClr>
                </a:solidFill>
              </a:defRPr>
            </a:lvl1pPr>
            <a:lvl2pPr algn="r">
              <a:defRPr sz="900"/>
            </a:lvl2pPr>
            <a:lvl3pPr algn="r">
              <a:defRPr sz="900"/>
            </a:lvl3pPr>
            <a:lvl4pPr algn="r">
              <a:defRPr sz="900"/>
            </a:lvl4pPr>
            <a:lvl5pPr algn="r">
              <a:defRPr sz="900"/>
            </a:lvl5pPr>
          </a:lstStyle>
          <a:p>
            <a:pPr lvl="0"/>
            <a:r>
              <a:rPr lang="en-US" dirty="0"/>
              <a:t>Insert Image Credit Here</a:t>
            </a:r>
          </a:p>
        </p:txBody>
      </p:sp>
      <p:sp>
        <p:nvSpPr>
          <p:cNvPr id="3" name="Slide Number Placeholder">
            <a:extLst>
              <a:ext uri="{FF2B5EF4-FFF2-40B4-BE49-F238E27FC236}">
                <a16:creationId xmlns:a16="http://schemas.microsoft.com/office/drawing/2014/main" id="{745DF60F-BF33-428F-883B-9C19F83780BF}"/>
              </a:ext>
            </a:extLst>
          </p:cNvPr>
          <p:cNvSpPr>
            <a:spLocks noGrp="1"/>
          </p:cNvSpPr>
          <p:nvPr>
            <p:ph type="sldNum" sz="quarter" idx="10"/>
          </p:nvPr>
        </p:nvSpPr>
        <p:spPr/>
        <p:txBody>
          <a:bodyPr/>
          <a:lstStyle/>
          <a:p>
            <a:fld id="{68151E55-6873-49E2-B8D5-2F265E6F1973}" type="slidenum">
              <a:rPr lang="en-US" smtClean="0"/>
              <a:t>‹#›</a:t>
            </a:fld>
            <a:endParaRPr lang="en-US"/>
          </a:p>
        </p:txBody>
      </p:sp>
    </p:spTree>
    <p:extLst>
      <p:ext uri="{BB962C8B-B14F-4D97-AF65-F5344CB8AC3E}">
        <p14:creationId xmlns:p14="http://schemas.microsoft.com/office/powerpoint/2010/main" val="4075470559"/>
      </p:ext>
    </p:extLst>
  </p:cSld>
  <p:clrMapOvr>
    <a:masterClrMapping/>
  </p:clrMapOvr>
  <p:extLst>
    <p:ext uri="{DCECCB84-F9BA-43D5-87BE-67443E8EF086}">
      <p15:sldGuideLst xmlns:p15="http://schemas.microsoft.com/office/powerpoint/2012/main">
        <p15:guide id="1" pos="2880">
          <p15:clr>
            <a:srgbClr val="FBAE40"/>
          </p15:clr>
        </p15:guide>
        <p15:guide id="2" orient="horz" pos="360">
          <p15:clr>
            <a:srgbClr val="FBAE40"/>
          </p15:clr>
        </p15:guide>
        <p15:guide id="3" pos="264">
          <p15:clr>
            <a:srgbClr val="FBAE40"/>
          </p15:clr>
        </p15:guide>
        <p15:guide id="4" orient="horz" pos="216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dirty="0"/>
              <a:t>Click to edit Master title style</a:t>
            </a:r>
            <a:endParaRPr lang="ko-KR" altLang="en-US" dirty="0"/>
          </a:p>
        </p:txBody>
      </p:sp>
      <p:sp>
        <p:nvSpPr>
          <p:cNvPr id="3" name="Content Placeholder 2"/>
          <p:cNvSpPr>
            <a:spLocks noGrp="1"/>
          </p:cNvSpPr>
          <p:nvPr>
            <p:ph idx="1"/>
          </p:nvPr>
        </p:nvSpPr>
        <p:spPr>
          <a:xfrm>
            <a:off x="609600" y="914400"/>
            <a:ext cx="11055019" cy="5410200"/>
          </a:xfrm>
        </p:spPr>
        <p:txBody>
          <a:bodyPr/>
          <a:lstStyle/>
          <a:p>
            <a:pPr lvl="0"/>
            <a:r>
              <a:rPr lang="en-US" altLang="ko-KR" dirty="0"/>
              <a:t>Click to edit Master text styles</a:t>
            </a:r>
          </a:p>
          <a:p>
            <a:pPr lvl="1"/>
            <a:r>
              <a:rPr lang="en-US" altLang="ko-KR" dirty="0"/>
              <a:t>Second level</a:t>
            </a:r>
          </a:p>
          <a:p>
            <a:pPr lvl="2"/>
            <a:r>
              <a:rPr lang="en-US" altLang="ko-KR" dirty="0"/>
              <a:t>Third level</a:t>
            </a:r>
          </a:p>
          <a:p>
            <a:pPr lvl="3"/>
            <a:r>
              <a:rPr lang="en-US" altLang="ko-KR" dirty="0"/>
              <a:t>Fourth level</a:t>
            </a:r>
          </a:p>
          <a:p>
            <a:pPr lvl="4"/>
            <a:r>
              <a:rPr lang="en-US" altLang="ko-KR" dirty="0"/>
              <a:t>Fifth level</a:t>
            </a:r>
            <a:endParaRPr lang="ko-KR" altLang="en-US" dirty="0"/>
          </a:p>
        </p:txBody>
      </p:sp>
      <p:sp>
        <p:nvSpPr>
          <p:cNvPr id="4" name="Date Placeholder 3"/>
          <p:cNvSpPr>
            <a:spLocks noGrp="1"/>
          </p:cNvSpPr>
          <p:nvPr>
            <p:ph type="dt" sz="half" idx="10"/>
          </p:nvPr>
        </p:nvSpPr>
        <p:spPr/>
        <p:txBody>
          <a:bodyPr/>
          <a:lstStyle/>
          <a:p>
            <a:r>
              <a:rPr lang="en-US" altLang="ko-KR"/>
              <a:t>Spring 2025</a:t>
            </a:r>
            <a:endParaRPr lang="en-US" altLang="en-US" dirty="0"/>
          </a:p>
        </p:txBody>
      </p:sp>
      <p:sp>
        <p:nvSpPr>
          <p:cNvPr id="5" name="Footer Placeholder 4"/>
          <p:cNvSpPr>
            <a:spLocks noGrp="1"/>
          </p:cNvSpPr>
          <p:nvPr>
            <p:ph type="ftr" sz="quarter" idx="11"/>
          </p:nvPr>
        </p:nvSpPr>
        <p:spPr/>
        <p:txBody>
          <a:bodyPr/>
          <a:lstStyle/>
          <a:p>
            <a:pPr algn="l" fontAlgn="base">
              <a:spcBef>
                <a:spcPct val="0"/>
              </a:spcBef>
              <a:spcAft>
                <a:spcPct val="0"/>
              </a:spcAft>
              <a:defRPr/>
            </a:pPr>
            <a:r>
              <a:rPr lang="en-US" altLang="ko-KR"/>
              <a:t>CS30500        Copyright (c) In-Young Ko, KAIST</a:t>
            </a:r>
            <a:endParaRPr lang="en-US" altLang="en-US" dirty="0"/>
          </a:p>
        </p:txBody>
      </p:sp>
      <p:sp>
        <p:nvSpPr>
          <p:cNvPr id="6" name="Slide Number Placeholder 5"/>
          <p:cNvSpPr>
            <a:spLocks noGrp="1"/>
          </p:cNvSpPr>
          <p:nvPr>
            <p:ph type="sldNum" sz="quarter" idx="12"/>
          </p:nvPr>
        </p:nvSpPr>
        <p:spPr/>
        <p:txBody>
          <a:bodyPr/>
          <a:lstStyle/>
          <a:p>
            <a:fld id="{72AC53DF-4216-466D-99A7-94400E6C2A25}" type="slidenum">
              <a:rPr lang="en-US" altLang="ko-KR" sz="1200" smtClean="0">
                <a:solidFill>
                  <a:schemeClr val="tx2"/>
                </a:solidFill>
              </a:rPr>
              <a:pPr/>
              <a:t>‹#›</a:t>
            </a:fld>
            <a:endParaRPr lang="ko-KR" altLang="en-US" dirty="0"/>
          </a:p>
        </p:txBody>
      </p:sp>
      <p:sp>
        <p:nvSpPr>
          <p:cNvPr id="8" name="Rectangle 7"/>
          <p:cNvSpPr/>
          <p:nvPr/>
        </p:nvSpPr>
        <p:spPr>
          <a:xfrm>
            <a:off x="0" y="620688"/>
            <a:ext cx="12192000" cy="72008"/>
          </a:xfrm>
          <a:prstGeom prst="rect">
            <a:avLst/>
          </a:prstGeom>
          <a:gradFill flip="none" rotWithShape="1">
            <a:gsLst>
              <a:gs pos="0">
                <a:srgbClr val="5FBEEB"/>
              </a:gs>
              <a:gs pos="87000">
                <a:srgbClr val="FFFFFF"/>
              </a:gs>
            </a:gsLst>
            <a:lin ang="10800000" scaled="1"/>
            <a:tileRect/>
          </a:gradFill>
          <a:ln w="6350">
            <a:noFill/>
          </a:ln>
          <a:effectLst/>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dirty="0"/>
          </a:p>
        </p:txBody>
      </p:sp>
      <p:pic>
        <p:nvPicPr>
          <p:cNvPr id="10" name="Picture 8">
            <a:extLst>
              <a:ext uri="{FF2B5EF4-FFF2-40B4-BE49-F238E27FC236}">
                <a16:creationId xmlns:a16="http://schemas.microsoft.com/office/drawing/2014/main" id="{20F90BFD-81E8-494C-9CA2-979747C5975F}"/>
              </a:ext>
            </a:extLst>
          </p:cNvPr>
          <p:cNvPicPr>
            <a:picLocks noChangeAspect="1"/>
          </p:cNvPicPr>
          <p:nvPr userDrawn="1"/>
        </p:nvPicPr>
        <p:blipFill>
          <a:blip r:embed="rId2">
            <a:extLst>
              <a:ext uri="{BEBA8EAE-BF5A-486C-A8C5-ECC9F3942E4B}">
                <a14:imgProps xmlns:a14="http://schemas.microsoft.com/office/drawing/2010/main">
                  <a14:imgLayer r:embed="rId3">
                    <a14:imgEffect>
                      <a14:saturation sat="400000"/>
                    </a14:imgEffect>
                  </a14:imgLayer>
                </a14:imgProps>
              </a:ext>
            </a:extLst>
          </a:blip>
          <a:stretch>
            <a:fillRect/>
          </a:stretch>
        </p:blipFill>
        <p:spPr>
          <a:xfrm>
            <a:off x="491594" y="6428613"/>
            <a:ext cx="1593088" cy="429387"/>
          </a:xfrm>
          <a:prstGeom prst="rect">
            <a:avLst/>
          </a:prstGeom>
        </p:spPr>
      </p:pic>
    </p:spTree>
    <p:extLst>
      <p:ext uri="{BB962C8B-B14F-4D97-AF65-F5344CB8AC3E}">
        <p14:creationId xmlns:p14="http://schemas.microsoft.com/office/powerpoint/2010/main" val="341488584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14400" y="2971801"/>
            <a:ext cx="10363200" cy="1362075"/>
          </a:xfrm>
        </p:spPr>
        <p:txBody>
          <a:bodyPr anchor="t"/>
          <a:lstStyle>
            <a:lvl1pPr algn="l">
              <a:defRPr sz="4000" b="1" cap="all"/>
            </a:lvl1pPr>
          </a:lstStyle>
          <a:p>
            <a:r>
              <a:rPr lang="en-US" altLang="ko-KR"/>
              <a:t>Click to edit Master title style</a:t>
            </a:r>
            <a:endParaRPr lang="ko-KR" altLang="en-US" dirty="0"/>
          </a:p>
        </p:txBody>
      </p:sp>
      <p:sp>
        <p:nvSpPr>
          <p:cNvPr id="3" name="Text Placeholder 2"/>
          <p:cNvSpPr>
            <a:spLocks noGrp="1"/>
          </p:cNvSpPr>
          <p:nvPr>
            <p:ph type="body" idx="1"/>
          </p:nvPr>
        </p:nvSpPr>
        <p:spPr>
          <a:xfrm>
            <a:off x="914400" y="1295401"/>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ltLang="ko-KR"/>
              <a:t>Click to edit Master text styles</a:t>
            </a:r>
          </a:p>
        </p:txBody>
      </p:sp>
      <p:sp>
        <p:nvSpPr>
          <p:cNvPr id="4" name="Date Placeholder 3"/>
          <p:cNvSpPr>
            <a:spLocks noGrp="1"/>
          </p:cNvSpPr>
          <p:nvPr>
            <p:ph type="dt" sz="half" idx="10"/>
          </p:nvPr>
        </p:nvSpPr>
        <p:spPr/>
        <p:txBody>
          <a:bodyPr/>
          <a:lstStyle/>
          <a:p>
            <a:r>
              <a:rPr lang="en-US" altLang="ko-KR"/>
              <a:t>Spring 2025</a:t>
            </a:r>
            <a:endParaRPr lang="en-US" altLang="en-US" dirty="0"/>
          </a:p>
        </p:txBody>
      </p:sp>
      <p:sp>
        <p:nvSpPr>
          <p:cNvPr id="5" name="Footer Placeholder 4"/>
          <p:cNvSpPr>
            <a:spLocks noGrp="1"/>
          </p:cNvSpPr>
          <p:nvPr>
            <p:ph type="ftr" sz="quarter" idx="11"/>
          </p:nvPr>
        </p:nvSpPr>
        <p:spPr/>
        <p:txBody>
          <a:bodyPr/>
          <a:lstStyle/>
          <a:p>
            <a:pPr algn="l" fontAlgn="base">
              <a:spcBef>
                <a:spcPct val="0"/>
              </a:spcBef>
              <a:spcAft>
                <a:spcPct val="0"/>
              </a:spcAft>
              <a:defRPr/>
            </a:pPr>
            <a:r>
              <a:rPr lang="en-US" altLang="ko-KR"/>
              <a:t>CS30500        Copyright (c) In-Young Ko, KAIST</a:t>
            </a:r>
            <a:endParaRPr lang="en-US" altLang="en-US" dirty="0"/>
          </a:p>
        </p:txBody>
      </p:sp>
      <p:sp>
        <p:nvSpPr>
          <p:cNvPr id="6" name="Slide Number Placeholder 5"/>
          <p:cNvSpPr>
            <a:spLocks noGrp="1"/>
          </p:cNvSpPr>
          <p:nvPr>
            <p:ph type="sldNum" sz="quarter" idx="12"/>
          </p:nvPr>
        </p:nvSpPr>
        <p:spPr/>
        <p:txBody>
          <a:bodyPr/>
          <a:lstStyle/>
          <a:p>
            <a:fld id="{72AC53DF-4216-466D-99A7-94400E6C2A25}" type="slidenum">
              <a:rPr lang="en-US" altLang="ko-KR" sz="1200" smtClean="0">
                <a:solidFill>
                  <a:schemeClr val="tx2"/>
                </a:solidFill>
              </a:rPr>
              <a:pPr/>
              <a:t>‹#›</a:t>
            </a:fld>
            <a:endParaRPr lang="ko-KR" altLang="en-US" dirty="0"/>
          </a:p>
        </p:txBody>
      </p:sp>
      <p:sp>
        <p:nvSpPr>
          <p:cNvPr id="7" name="Rectangle 6"/>
          <p:cNvSpPr/>
          <p:nvPr/>
        </p:nvSpPr>
        <p:spPr>
          <a:xfrm>
            <a:off x="0" y="2819400"/>
            <a:ext cx="12192000" cy="152400"/>
          </a:xfrm>
          <a:prstGeom prst="rect">
            <a:avLst/>
          </a:prstGeom>
          <a:gradFill flip="none" rotWithShape="1">
            <a:gsLst>
              <a:gs pos="0">
                <a:srgbClr val="5FBEEB"/>
              </a:gs>
              <a:gs pos="87000">
                <a:srgbClr val="FFFFFF"/>
              </a:gs>
            </a:gsLst>
            <a:lin ang="10800000" scaled="1"/>
            <a:tileRect/>
          </a:gradFill>
          <a:ln w="6350">
            <a:noFill/>
          </a:ln>
          <a:effectLst/>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dirty="0"/>
          </a:p>
        </p:txBody>
      </p:sp>
      <p:pic>
        <p:nvPicPr>
          <p:cNvPr id="9" name="Picture 8"/>
          <p:cNvPicPr>
            <a:picLocks noChangeAspect="1"/>
          </p:cNvPicPr>
          <p:nvPr/>
        </p:nvPicPr>
        <p:blipFill>
          <a:blip r:embed="rId2">
            <a:extLst>
              <a:ext uri="{BEBA8EAE-BF5A-486C-A8C5-ECC9F3942E4B}">
                <a14:imgProps xmlns:a14="http://schemas.microsoft.com/office/drawing/2010/main">
                  <a14:imgLayer r:embed="rId3">
                    <a14:imgEffect>
                      <a14:saturation sat="400000"/>
                    </a14:imgEffect>
                  </a14:imgLayer>
                </a14:imgProps>
              </a:ext>
            </a:extLst>
          </a:blip>
          <a:stretch>
            <a:fillRect/>
          </a:stretch>
        </p:blipFill>
        <p:spPr>
          <a:xfrm>
            <a:off x="203201" y="6424208"/>
            <a:ext cx="1690624" cy="455676"/>
          </a:xfrm>
          <a:prstGeom prst="rect">
            <a:avLst/>
          </a:prstGeom>
        </p:spPr>
      </p:pic>
      <p:sp>
        <p:nvSpPr>
          <p:cNvPr id="10" name="Rectangle 9"/>
          <p:cNvSpPr/>
          <p:nvPr userDrawn="1"/>
        </p:nvSpPr>
        <p:spPr>
          <a:xfrm>
            <a:off x="0" y="2819400"/>
            <a:ext cx="12192000" cy="152400"/>
          </a:xfrm>
          <a:prstGeom prst="rect">
            <a:avLst/>
          </a:prstGeom>
          <a:gradFill flip="none" rotWithShape="1">
            <a:gsLst>
              <a:gs pos="0">
                <a:srgbClr val="5FBEEB"/>
              </a:gs>
              <a:gs pos="87000">
                <a:srgbClr val="FFFFFF"/>
              </a:gs>
            </a:gsLst>
            <a:lin ang="10800000" scaled="1"/>
            <a:tileRect/>
          </a:gradFill>
          <a:ln w="6350">
            <a:noFill/>
          </a:ln>
          <a:effectLst/>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dirty="0"/>
          </a:p>
        </p:txBody>
      </p:sp>
    </p:spTree>
    <p:extLst>
      <p:ext uri="{BB962C8B-B14F-4D97-AF65-F5344CB8AC3E}">
        <p14:creationId xmlns:p14="http://schemas.microsoft.com/office/powerpoint/2010/main" val="310904085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a:t>Click to edit Master title style</a:t>
            </a:r>
            <a:endParaRPr lang="ko-KR" altLang="en-US"/>
          </a:p>
        </p:txBody>
      </p:sp>
      <p:sp>
        <p:nvSpPr>
          <p:cNvPr id="3" name="Content Placeholder 2"/>
          <p:cNvSpPr>
            <a:spLocks noGrp="1"/>
          </p:cNvSpPr>
          <p:nvPr>
            <p:ph sz="half" idx="1"/>
          </p:nvPr>
        </p:nvSpPr>
        <p:spPr>
          <a:xfrm>
            <a:off x="609600" y="1052737"/>
            <a:ext cx="5384800" cy="507342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ko-KR" altLang="en-US" dirty="0"/>
          </a:p>
        </p:txBody>
      </p:sp>
      <p:sp>
        <p:nvSpPr>
          <p:cNvPr id="4" name="Content Placeholder 3"/>
          <p:cNvSpPr>
            <a:spLocks noGrp="1"/>
          </p:cNvSpPr>
          <p:nvPr>
            <p:ph sz="half" idx="2"/>
          </p:nvPr>
        </p:nvSpPr>
        <p:spPr>
          <a:xfrm>
            <a:off x="6197600" y="1052737"/>
            <a:ext cx="5384800" cy="507342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ko-KR" altLang="en-US" dirty="0"/>
          </a:p>
        </p:txBody>
      </p:sp>
      <p:sp>
        <p:nvSpPr>
          <p:cNvPr id="5" name="Date Placeholder 4"/>
          <p:cNvSpPr>
            <a:spLocks noGrp="1"/>
          </p:cNvSpPr>
          <p:nvPr>
            <p:ph type="dt" sz="half" idx="10"/>
          </p:nvPr>
        </p:nvSpPr>
        <p:spPr/>
        <p:txBody>
          <a:bodyPr/>
          <a:lstStyle/>
          <a:p>
            <a:r>
              <a:rPr lang="en-US" altLang="ko-KR"/>
              <a:t>Spring 2025</a:t>
            </a:r>
            <a:endParaRPr lang="en-US" altLang="en-US" dirty="0"/>
          </a:p>
        </p:txBody>
      </p:sp>
      <p:sp>
        <p:nvSpPr>
          <p:cNvPr id="6" name="Footer Placeholder 5"/>
          <p:cNvSpPr>
            <a:spLocks noGrp="1"/>
          </p:cNvSpPr>
          <p:nvPr>
            <p:ph type="ftr" sz="quarter" idx="11"/>
          </p:nvPr>
        </p:nvSpPr>
        <p:spPr/>
        <p:txBody>
          <a:bodyPr/>
          <a:lstStyle/>
          <a:p>
            <a:pPr algn="l" fontAlgn="base">
              <a:spcBef>
                <a:spcPct val="0"/>
              </a:spcBef>
              <a:spcAft>
                <a:spcPct val="0"/>
              </a:spcAft>
              <a:defRPr/>
            </a:pPr>
            <a:r>
              <a:rPr lang="en-US" altLang="ko-KR"/>
              <a:t>CS30500        Copyright (c) In-Young Ko, KAIST</a:t>
            </a:r>
            <a:endParaRPr lang="en-US" altLang="en-US" dirty="0"/>
          </a:p>
        </p:txBody>
      </p:sp>
      <p:sp>
        <p:nvSpPr>
          <p:cNvPr id="7" name="Slide Number Placeholder 6"/>
          <p:cNvSpPr>
            <a:spLocks noGrp="1"/>
          </p:cNvSpPr>
          <p:nvPr>
            <p:ph type="sldNum" sz="quarter" idx="12"/>
          </p:nvPr>
        </p:nvSpPr>
        <p:spPr/>
        <p:txBody>
          <a:bodyPr/>
          <a:lstStyle/>
          <a:p>
            <a:fld id="{72AC53DF-4216-466D-99A7-94400E6C2A25}" type="slidenum">
              <a:rPr lang="en-US" altLang="ko-KR" sz="1200" smtClean="0">
                <a:solidFill>
                  <a:schemeClr val="tx2"/>
                </a:solidFill>
              </a:rPr>
              <a:pPr/>
              <a:t>‹#›</a:t>
            </a:fld>
            <a:endParaRPr lang="ko-KR" altLang="en-US" dirty="0"/>
          </a:p>
        </p:txBody>
      </p:sp>
      <p:sp>
        <p:nvSpPr>
          <p:cNvPr id="8" name="Rectangle 7"/>
          <p:cNvSpPr/>
          <p:nvPr/>
        </p:nvSpPr>
        <p:spPr>
          <a:xfrm>
            <a:off x="0" y="692696"/>
            <a:ext cx="12192000" cy="72008"/>
          </a:xfrm>
          <a:prstGeom prst="rect">
            <a:avLst/>
          </a:prstGeom>
          <a:gradFill flip="none" rotWithShape="1">
            <a:gsLst>
              <a:gs pos="0">
                <a:srgbClr val="5FBEEB"/>
              </a:gs>
              <a:gs pos="87000">
                <a:srgbClr val="FFFFFF"/>
              </a:gs>
            </a:gsLst>
            <a:lin ang="10800000" scaled="1"/>
            <a:tileRect/>
          </a:gradFill>
          <a:ln w="6350">
            <a:noFill/>
          </a:ln>
          <a:effectLst/>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dirty="0"/>
          </a:p>
        </p:txBody>
      </p:sp>
    </p:spTree>
    <p:extLst>
      <p:ext uri="{BB962C8B-B14F-4D97-AF65-F5344CB8AC3E}">
        <p14:creationId xmlns:p14="http://schemas.microsoft.com/office/powerpoint/2010/main" val="101198780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ltLang="ko-KR"/>
              <a:t>Click to edit Master title style</a:t>
            </a:r>
            <a:endParaRPr lang="ko-KR" altLang="en-US"/>
          </a:p>
        </p:txBody>
      </p:sp>
      <p:sp>
        <p:nvSpPr>
          <p:cNvPr id="3" name="Text Placeholder 2"/>
          <p:cNvSpPr>
            <a:spLocks noGrp="1"/>
          </p:cNvSpPr>
          <p:nvPr>
            <p:ph type="body" idx="1"/>
          </p:nvPr>
        </p:nvSpPr>
        <p:spPr>
          <a:xfrm>
            <a:off x="608244" y="980728"/>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ko-KR"/>
              <a:t>Click to edit Master text styles</a:t>
            </a:r>
          </a:p>
        </p:txBody>
      </p:sp>
      <p:sp>
        <p:nvSpPr>
          <p:cNvPr id="4" name="Content Placeholder 3"/>
          <p:cNvSpPr>
            <a:spLocks noGrp="1"/>
          </p:cNvSpPr>
          <p:nvPr>
            <p:ph sz="half" idx="2"/>
          </p:nvPr>
        </p:nvSpPr>
        <p:spPr>
          <a:xfrm>
            <a:off x="609600" y="1628801"/>
            <a:ext cx="5386917" cy="44973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ko-KR" altLang="en-US" dirty="0"/>
          </a:p>
        </p:txBody>
      </p:sp>
      <p:sp>
        <p:nvSpPr>
          <p:cNvPr id="5" name="Text Placeholder 4"/>
          <p:cNvSpPr>
            <a:spLocks noGrp="1"/>
          </p:cNvSpPr>
          <p:nvPr>
            <p:ph type="body" sz="quarter" idx="3"/>
          </p:nvPr>
        </p:nvSpPr>
        <p:spPr>
          <a:xfrm>
            <a:off x="6192012" y="980728"/>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ko-KR"/>
              <a:t>Click to edit Master text styles</a:t>
            </a:r>
          </a:p>
        </p:txBody>
      </p:sp>
      <p:sp>
        <p:nvSpPr>
          <p:cNvPr id="6" name="Content Placeholder 5"/>
          <p:cNvSpPr>
            <a:spLocks noGrp="1"/>
          </p:cNvSpPr>
          <p:nvPr>
            <p:ph sz="quarter" idx="4"/>
          </p:nvPr>
        </p:nvSpPr>
        <p:spPr>
          <a:xfrm>
            <a:off x="6193368" y="1628801"/>
            <a:ext cx="5389033" cy="44973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ko-KR" altLang="en-US"/>
          </a:p>
        </p:txBody>
      </p:sp>
      <p:sp>
        <p:nvSpPr>
          <p:cNvPr id="7" name="Date Placeholder 6"/>
          <p:cNvSpPr>
            <a:spLocks noGrp="1"/>
          </p:cNvSpPr>
          <p:nvPr>
            <p:ph type="dt" sz="half" idx="10"/>
          </p:nvPr>
        </p:nvSpPr>
        <p:spPr/>
        <p:txBody>
          <a:bodyPr/>
          <a:lstStyle/>
          <a:p>
            <a:r>
              <a:rPr lang="en-US" altLang="ko-KR"/>
              <a:t>Spring 2025</a:t>
            </a:r>
            <a:endParaRPr lang="en-US" altLang="en-US" dirty="0"/>
          </a:p>
        </p:txBody>
      </p:sp>
      <p:sp>
        <p:nvSpPr>
          <p:cNvPr id="8" name="Footer Placeholder 7"/>
          <p:cNvSpPr>
            <a:spLocks noGrp="1"/>
          </p:cNvSpPr>
          <p:nvPr>
            <p:ph type="ftr" sz="quarter" idx="11"/>
          </p:nvPr>
        </p:nvSpPr>
        <p:spPr/>
        <p:txBody>
          <a:bodyPr/>
          <a:lstStyle/>
          <a:p>
            <a:pPr algn="l" fontAlgn="base">
              <a:spcBef>
                <a:spcPct val="0"/>
              </a:spcBef>
              <a:spcAft>
                <a:spcPct val="0"/>
              </a:spcAft>
              <a:defRPr/>
            </a:pPr>
            <a:r>
              <a:rPr lang="en-US" altLang="ko-KR"/>
              <a:t>CS30500        Copyright (c) In-Young Ko, KAIST</a:t>
            </a:r>
            <a:endParaRPr lang="en-US" altLang="en-US" dirty="0"/>
          </a:p>
        </p:txBody>
      </p:sp>
      <p:sp>
        <p:nvSpPr>
          <p:cNvPr id="9" name="Slide Number Placeholder 8"/>
          <p:cNvSpPr>
            <a:spLocks noGrp="1"/>
          </p:cNvSpPr>
          <p:nvPr>
            <p:ph type="sldNum" sz="quarter" idx="12"/>
          </p:nvPr>
        </p:nvSpPr>
        <p:spPr/>
        <p:txBody>
          <a:bodyPr/>
          <a:lstStyle/>
          <a:p>
            <a:fld id="{72AC53DF-4216-466D-99A7-94400E6C2A25}" type="slidenum">
              <a:rPr lang="en-US" altLang="ko-KR" sz="1200" smtClean="0">
                <a:solidFill>
                  <a:schemeClr val="tx2"/>
                </a:solidFill>
              </a:rPr>
              <a:pPr/>
              <a:t>‹#›</a:t>
            </a:fld>
            <a:endParaRPr lang="ko-KR" altLang="en-US" dirty="0"/>
          </a:p>
        </p:txBody>
      </p:sp>
      <p:sp>
        <p:nvSpPr>
          <p:cNvPr id="10" name="Rectangle 9"/>
          <p:cNvSpPr/>
          <p:nvPr/>
        </p:nvSpPr>
        <p:spPr>
          <a:xfrm>
            <a:off x="0" y="692696"/>
            <a:ext cx="12192000" cy="72008"/>
          </a:xfrm>
          <a:prstGeom prst="rect">
            <a:avLst/>
          </a:prstGeom>
          <a:gradFill flip="none" rotWithShape="1">
            <a:gsLst>
              <a:gs pos="0">
                <a:srgbClr val="5FBEEB"/>
              </a:gs>
              <a:gs pos="87000">
                <a:srgbClr val="FFFFFF"/>
              </a:gs>
            </a:gsLst>
            <a:lin ang="10800000" scaled="1"/>
            <a:tileRect/>
          </a:gradFill>
          <a:ln w="6350">
            <a:noFill/>
          </a:ln>
          <a:effectLst/>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dirty="0"/>
          </a:p>
        </p:txBody>
      </p:sp>
    </p:spTree>
    <p:extLst>
      <p:ext uri="{BB962C8B-B14F-4D97-AF65-F5344CB8AC3E}">
        <p14:creationId xmlns:p14="http://schemas.microsoft.com/office/powerpoint/2010/main" val="156711795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BEBA8EAE-BF5A-486C-A8C5-ECC9F3942E4B}">
                <a14:imgProps xmlns:a14="http://schemas.microsoft.com/office/drawing/2010/main">
                  <a14:imgLayer r:embed="rId3">
                    <a14:imgEffect>
                      <a14:saturation sat="400000"/>
                    </a14:imgEffect>
                  </a14:imgLayer>
                </a14:imgProps>
              </a:ext>
            </a:extLst>
          </a:blip>
          <a:stretch>
            <a:fillRect/>
          </a:stretch>
        </p:blipFill>
        <p:spPr>
          <a:xfrm>
            <a:off x="304800" y="152400"/>
            <a:ext cx="2235200" cy="451842"/>
          </a:xfrm>
          <a:prstGeom prst="rect">
            <a:avLst/>
          </a:prstGeom>
        </p:spPr>
      </p:pic>
    </p:spTree>
    <p:extLst>
      <p:ext uri="{BB962C8B-B14F-4D97-AF65-F5344CB8AC3E}">
        <p14:creationId xmlns:p14="http://schemas.microsoft.com/office/powerpoint/2010/main" val="226051778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lvl1pPr>
              <a:defRPr b="1">
                <a:solidFill>
                  <a:srgbClr val="004191"/>
                </a:solidFill>
              </a:defRPr>
            </a:lvl1pPr>
          </a:lstStyle>
          <a:p>
            <a:pPr algn="l" fontAlgn="base">
              <a:spcBef>
                <a:spcPct val="0"/>
              </a:spcBef>
              <a:spcAft>
                <a:spcPct val="0"/>
              </a:spcAft>
              <a:defRPr/>
            </a:pPr>
            <a:r>
              <a:rPr lang="en-US" altLang="ko-KR"/>
              <a:t>CS30500        Copyright (c) In-Young Ko, KAIST</a:t>
            </a:r>
            <a:endParaRPr lang="en-US" altLang="en-US" dirty="0"/>
          </a:p>
        </p:txBody>
      </p:sp>
      <p:sp>
        <p:nvSpPr>
          <p:cNvPr id="4" name="Slide Number Placeholder 3"/>
          <p:cNvSpPr>
            <a:spLocks noGrp="1"/>
          </p:cNvSpPr>
          <p:nvPr>
            <p:ph type="sldNum" sz="quarter" idx="12"/>
          </p:nvPr>
        </p:nvSpPr>
        <p:spPr/>
        <p:txBody>
          <a:bodyPr vert="horz" lIns="91440" tIns="45720" rIns="91440" bIns="45720" rtlCol="0" anchor="ctr"/>
          <a:lstStyle>
            <a:lvl1pPr algn="r">
              <a:defRPr lang="en-US" altLang="ko-KR" b="1" smtClean="0">
                <a:solidFill>
                  <a:srgbClr val="004191"/>
                </a:solidFill>
              </a:defRPr>
            </a:lvl1pPr>
          </a:lstStyle>
          <a:p>
            <a:fld id="{72AC53DF-4216-466D-99A7-94400E6C2A25}" type="slidenum">
              <a:rPr lang="en-US" altLang="ko-KR" sz="1200" smtClean="0">
                <a:solidFill>
                  <a:schemeClr val="tx2"/>
                </a:solidFill>
              </a:rPr>
              <a:pPr/>
              <a:t>‹#›</a:t>
            </a:fld>
            <a:endParaRPr lang="ko-KR" altLang="en-US" dirty="0"/>
          </a:p>
        </p:txBody>
      </p:sp>
      <p:sp>
        <p:nvSpPr>
          <p:cNvPr id="20" name="Rectangle 19"/>
          <p:cNvSpPr/>
          <p:nvPr/>
        </p:nvSpPr>
        <p:spPr>
          <a:xfrm>
            <a:off x="0" y="692696"/>
            <a:ext cx="12192000" cy="72008"/>
          </a:xfrm>
          <a:prstGeom prst="rect">
            <a:avLst/>
          </a:prstGeom>
          <a:gradFill flip="none" rotWithShape="1">
            <a:gsLst>
              <a:gs pos="0">
                <a:srgbClr val="5FBEEB"/>
              </a:gs>
              <a:gs pos="87000">
                <a:srgbClr val="FFFFFF"/>
              </a:gs>
            </a:gsLst>
            <a:lin ang="10800000" scaled="1"/>
            <a:tileRect/>
          </a:gradFill>
          <a:ln w="6350">
            <a:noFill/>
          </a:ln>
          <a:effectLst/>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dirty="0"/>
          </a:p>
        </p:txBody>
      </p:sp>
      <p:pic>
        <p:nvPicPr>
          <p:cNvPr id="24" name="Picture 23"/>
          <p:cNvPicPr>
            <a:picLocks noChangeAspect="1"/>
          </p:cNvPicPr>
          <p:nvPr/>
        </p:nvPicPr>
        <p:blipFill>
          <a:blip r:embed="rId2"/>
          <a:stretch>
            <a:fillRect/>
          </a:stretch>
        </p:blipFill>
        <p:spPr>
          <a:xfrm>
            <a:off x="6672064" y="2106051"/>
            <a:ext cx="4030960" cy="3082499"/>
          </a:xfrm>
          <a:prstGeom prst="rect">
            <a:avLst/>
          </a:prstGeom>
        </p:spPr>
      </p:pic>
      <p:pic>
        <p:nvPicPr>
          <p:cNvPr id="25" name="Picture 24"/>
          <p:cNvPicPr>
            <a:picLocks noChangeAspect="1"/>
          </p:cNvPicPr>
          <p:nvPr/>
        </p:nvPicPr>
        <p:blipFill>
          <a:blip r:embed="rId3"/>
          <a:stretch>
            <a:fillRect/>
          </a:stretch>
        </p:blipFill>
        <p:spPr>
          <a:xfrm>
            <a:off x="1199456" y="1952606"/>
            <a:ext cx="4230943" cy="3389387"/>
          </a:xfrm>
          <a:prstGeom prst="rect">
            <a:avLst/>
          </a:prstGeom>
        </p:spPr>
      </p:pic>
      <p:sp>
        <p:nvSpPr>
          <p:cNvPr id="26" name="TextBox 25"/>
          <p:cNvSpPr txBox="1"/>
          <p:nvPr/>
        </p:nvSpPr>
        <p:spPr>
          <a:xfrm>
            <a:off x="355386" y="188640"/>
            <a:ext cx="11481229" cy="459904"/>
          </a:xfrm>
          <a:prstGeom prst="rect">
            <a:avLst/>
          </a:prstGeom>
          <a:noFill/>
        </p:spPr>
        <p:txBody>
          <a:bodyPr wrap="square" rtlCol="0" anchor="ctr">
            <a:noAutofit/>
          </a:bodyPr>
          <a:lstStyle/>
          <a:p>
            <a:r>
              <a:rPr lang="en-US" altLang="ko-KR" sz="2400" b="1" dirty="0">
                <a:solidFill>
                  <a:srgbClr val="004191"/>
                </a:solidFill>
              </a:rPr>
              <a:t>Formatting</a:t>
            </a:r>
          </a:p>
        </p:txBody>
      </p:sp>
      <p:grpSp>
        <p:nvGrpSpPr>
          <p:cNvPr id="27" name="Group 26"/>
          <p:cNvGrpSpPr/>
          <p:nvPr/>
        </p:nvGrpSpPr>
        <p:grpSpPr>
          <a:xfrm>
            <a:off x="300789" y="836713"/>
            <a:ext cx="11590425" cy="231601"/>
            <a:chOff x="209550" y="692696"/>
            <a:chExt cx="8692819" cy="288032"/>
          </a:xfrm>
          <a:noFill/>
        </p:grpSpPr>
        <p:sp>
          <p:nvSpPr>
            <p:cNvPr id="28" name="Rounded Rectangle 27"/>
            <p:cNvSpPr/>
            <p:nvPr userDrawn="1"/>
          </p:nvSpPr>
          <p:spPr>
            <a:xfrm>
              <a:off x="209550" y="692696"/>
              <a:ext cx="1562472" cy="288032"/>
            </a:xfrm>
            <a:prstGeom prst="roundRect">
              <a:avLst/>
            </a:prstGeom>
            <a:solidFill>
              <a:srgbClr val="5FBEEB"/>
            </a:solidFill>
            <a:ln w="6350">
              <a:noFill/>
            </a:ln>
            <a:effectLst/>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ko-KR" sz="1000" b="1" dirty="0">
                  <a:solidFill>
                    <a:schemeClr val="bg1"/>
                  </a:solidFill>
                </a:rPr>
                <a:t>Introduction</a:t>
              </a:r>
              <a:endParaRPr lang="ko-KR" altLang="en-US" sz="1000" b="1" dirty="0">
                <a:solidFill>
                  <a:schemeClr val="bg1"/>
                </a:solidFill>
              </a:endParaRPr>
            </a:p>
          </p:txBody>
        </p:sp>
        <p:sp>
          <p:nvSpPr>
            <p:cNvPr id="29" name="Rounded Rectangle 28"/>
            <p:cNvSpPr/>
            <p:nvPr userDrawn="1"/>
          </p:nvSpPr>
          <p:spPr>
            <a:xfrm>
              <a:off x="1992137" y="692696"/>
              <a:ext cx="1562472" cy="288032"/>
            </a:xfrm>
            <a:prstGeom prst="roundRect">
              <a:avLst/>
            </a:prstGeom>
            <a:solidFill>
              <a:srgbClr val="DFF2FB"/>
            </a:solidFill>
            <a:ln w="6350">
              <a:noFill/>
            </a:ln>
            <a:effectLst/>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ko-KR" sz="1000" dirty="0">
                  <a:solidFill>
                    <a:srgbClr val="5FBEEB"/>
                  </a:solidFill>
                </a:rPr>
                <a:t>Introduction</a:t>
              </a:r>
              <a:endParaRPr lang="ko-KR" altLang="en-US" sz="1000" dirty="0">
                <a:solidFill>
                  <a:srgbClr val="5FBEEB"/>
                </a:solidFill>
              </a:endParaRPr>
            </a:p>
          </p:txBody>
        </p:sp>
        <p:sp>
          <p:nvSpPr>
            <p:cNvPr id="30" name="Rounded Rectangle 29"/>
            <p:cNvSpPr/>
            <p:nvPr userDrawn="1"/>
          </p:nvSpPr>
          <p:spPr>
            <a:xfrm>
              <a:off x="3774724" y="692696"/>
              <a:ext cx="1562472" cy="288032"/>
            </a:xfrm>
            <a:prstGeom prst="roundRect">
              <a:avLst/>
            </a:prstGeom>
            <a:solidFill>
              <a:srgbClr val="DFF2FB"/>
            </a:solidFill>
            <a:ln w="6350">
              <a:noFill/>
            </a:ln>
            <a:effectLst/>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r>
                <a:rPr lang="en-US" altLang="ko-KR" sz="1000" dirty="0">
                  <a:solidFill>
                    <a:srgbClr val="5FBEEB"/>
                  </a:solidFill>
                </a:rPr>
                <a:t>Introduction</a:t>
              </a:r>
              <a:endParaRPr lang="ko-KR" altLang="en-US" sz="1000" dirty="0">
                <a:solidFill>
                  <a:srgbClr val="5FBEEB"/>
                </a:solidFill>
              </a:endParaRPr>
            </a:p>
          </p:txBody>
        </p:sp>
        <p:sp>
          <p:nvSpPr>
            <p:cNvPr id="31" name="Rounded Rectangle 30"/>
            <p:cNvSpPr/>
            <p:nvPr userDrawn="1"/>
          </p:nvSpPr>
          <p:spPr>
            <a:xfrm>
              <a:off x="5557311" y="692696"/>
              <a:ext cx="1562472" cy="288032"/>
            </a:xfrm>
            <a:prstGeom prst="roundRect">
              <a:avLst/>
            </a:prstGeom>
            <a:solidFill>
              <a:srgbClr val="DFF2FB"/>
            </a:solidFill>
            <a:ln w="6350">
              <a:noFill/>
            </a:ln>
            <a:effectLst/>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r>
                <a:rPr lang="en-US" altLang="ko-KR" sz="1000" dirty="0">
                  <a:solidFill>
                    <a:srgbClr val="5FBEEB"/>
                  </a:solidFill>
                </a:rPr>
                <a:t>Introduction</a:t>
              </a:r>
              <a:endParaRPr lang="ko-KR" altLang="en-US" sz="1000" dirty="0">
                <a:solidFill>
                  <a:srgbClr val="5FBEEB"/>
                </a:solidFill>
              </a:endParaRPr>
            </a:p>
          </p:txBody>
        </p:sp>
        <p:sp>
          <p:nvSpPr>
            <p:cNvPr id="32" name="Rounded Rectangle 31"/>
            <p:cNvSpPr/>
            <p:nvPr userDrawn="1"/>
          </p:nvSpPr>
          <p:spPr>
            <a:xfrm>
              <a:off x="7339897" y="692696"/>
              <a:ext cx="1562472" cy="288032"/>
            </a:xfrm>
            <a:prstGeom prst="roundRect">
              <a:avLst/>
            </a:prstGeom>
            <a:solidFill>
              <a:srgbClr val="DFF2FB"/>
            </a:solidFill>
            <a:ln w="6350">
              <a:noFill/>
            </a:ln>
            <a:effectLst/>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r>
                <a:rPr lang="en-US" altLang="ko-KR" sz="1000" dirty="0">
                  <a:solidFill>
                    <a:srgbClr val="5FBEEB"/>
                  </a:solidFill>
                </a:rPr>
                <a:t>Introduction</a:t>
              </a:r>
              <a:endParaRPr lang="ko-KR" altLang="en-US" sz="1000" dirty="0">
                <a:solidFill>
                  <a:srgbClr val="5FBEEB"/>
                </a:solidFill>
              </a:endParaRPr>
            </a:p>
          </p:txBody>
        </p:sp>
      </p:grpSp>
    </p:spTree>
    <p:extLst>
      <p:ext uri="{BB962C8B-B14F-4D97-AF65-F5344CB8AC3E}">
        <p14:creationId xmlns:p14="http://schemas.microsoft.com/office/powerpoint/2010/main" val="127184807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lvl1pPr>
              <a:defRPr b="1">
                <a:solidFill>
                  <a:srgbClr val="004191"/>
                </a:solidFill>
              </a:defRPr>
            </a:lvl1pPr>
          </a:lstStyle>
          <a:p>
            <a:pPr algn="l" fontAlgn="base">
              <a:spcBef>
                <a:spcPct val="0"/>
              </a:spcBef>
              <a:spcAft>
                <a:spcPct val="0"/>
              </a:spcAft>
              <a:defRPr/>
            </a:pPr>
            <a:r>
              <a:rPr lang="en-US" altLang="ko-KR"/>
              <a:t>CS30500        Copyright (c) In-Young Ko, KAIST</a:t>
            </a:r>
            <a:endParaRPr lang="en-US" altLang="en-US" dirty="0"/>
          </a:p>
        </p:txBody>
      </p:sp>
      <p:sp>
        <p:nvSpPr>
          <p:cNvPr id="4" name="Slide Number Placeholder 3"/>
          <p:cNvSpPr>
            <a:spLocks noGrp="1"/>
          </p:cNvSpPr>
          <p:nvPr>
            <p:ph type="sldNum" sz="quarter" idx="12"/>
          </p:nvPr>
        </p:nvSpPr>
        <p:spPr/>
        <p:txBody>
          <a:bodyPr vert="horz" lIns="91440" tIns="45720" rIns="91440" bIns="45720" rtlCol="0" anchor="ctr"/>
          <a:lstStyle>
            <a:lvl1pPr algn="r">
              <a:defRPr lang="en-US" altLang="ko-KR" b="1" smtClean="0">
                <a:solidFill>
                  <a:srgbClr val="004191"/>
                </a:solidFill>
              </a:defRPr>
            </a:lvl1pPr>
          </a:lstStyle>
          <a:p>
            <a:fld id="{72AC53DF-4216-466D-99A7-94400E6C2A25}" type="slidenum">
              <a:rPr lang="en-US" altLang="ko-KR" sz="1200" smtClean="0">
                <a:solidFill>
                  <a:schemeClr val="tx2"/>
                </a:solidFill>
              </a:rPr>
              <a:pPr/>
              <a:t>‹#›</a:t>
            </a:fld>
            <a:endParaRPr lang="ko-KR" altLang="en-US" dirty="0"/>
          </a:p>
        </p:txBody>
      </p:sp>
      <p:sp>
        <p:nvSpPr>
          <p:cNvPr id="9" name="Rectangle 8"/>
          <p:cNvSpPr/>
          <p:nvPr/>
        </p:nvSpPr>
        <p:spPr>
          <a:xfrm>
            <a:off x="0" y="692696"/>
            <a:ext cx="12192000" cy="72008"/>
          </a:xfrm>
          <a:prstGeom prst="rect">
            <a:avLst/>
          </a:prstGeom>
          <a:gradFill flip="none" rotWithShape="1">
            <a:gsLst>
              <a:gs pos="0">
                <a:srgbClr val="5FBEEB"/>
              </a:gs>
              <a:gs pos="87000">
                <a:srgbClr val="FFFFFF"/>
              </a:gs>
            </a:gsLst>
            <a:lin ang="10800000" scaled="1"/>
            <a:tileRect/>
          </a:gradFill>
          <a:ln w="6350">
            <a:noFill/>
          </a:ln>
          <a:effectLst/>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dirty="0"/>
          </a:p>
        </p:txBody>
      </p:sp>
    </p:spTree>
    <p:extLst>
      <p:ext uri="{BB962C8B-B14F-4D97-AF65-F5344CB8AC3E}">
        <p14:creationId xmlns:p14="http://schemas.microsoft.com/office/powerpoint/2010/main" val="163039822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ltLang="ko-KR"/>
              <a:t>Click to edit Master title style</a:t>
            </a:r>
            <a:endParaRPr lang="ko-KR" altLang="en-US"/>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ko-KR" altLang="en-US"/>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ko-KR"/>
              <a:t>Click to edit Master text styles</a:t>
            </a:r>
          </a:p>
        </p:txBody>
      </p:sp>
      <p:sp>
        <p:nvSpPr>
          <p:cNvPr id="5" name="Date Placeholder 4"/>
          <p:cNvSpPr>
            <a:spLocks noGrp="1"/>
          </p:cNvSpPr>
          <p:nvPr>
            <p:ph type="dt" sz="half" idx="10"/>
          </p:nvPr>
        </p:nvSpPr>
        <p:spPr/>
        <p:txBody>
          <a:bodyPr/>
          <a:lstStyle/>
          <a:p>
            <a:r>
              <a:rPr lang="en-US" altLang="ko-KR"/>
              <a:t>Spring 2025</a:t>
            </a:r>
            <a:endParaRPr lang="en-US" altLang="en-US" dirty="0"/>
          </a:p>
        </p:txBody>
      </p:sp>
      <p:sp>
        <p:nvSpPr>
          <p:cNvPr id="6" name="Footer Placeholder 5"/>
          <p:cNvSpPr>
            <a:spLocks noGrp="1"/>
          </p:cNvSpPr>
          <p:nvPr>
            <p:ph type="ftr" sz="quarter" idx="11"/>
          </p:nvPr>
        </p:nvSpPr>
        <p:spPr/>
        <p:txBody>
          <a:bodyPr/>
          <a:lstStyle/>
          <a:p>
            <a:pPr algn="l" fontAlgn="base">
              <a:spcBef>
                <a:spcPct val="0"/>
              </a:spcBef>
              <a:spcAft>
                <a:spcPct val="0"/>
              </a:spcAft>
              <a:defRPr/>
            </a:pPr>
            <a:r>
              <a:rPr lang="en-US" altLang="ko-KR"/>
              <a:t>CS30500        Copyright (c) In-Young Ko, KAIST</a:t>
            </a:r>
            <a:endParaRPr lang="en-US" altLang="en-US" dirty="0"/>
          </a:p>
        </p:txBody>
      </p:sp>
      <p:sp>
        <p:nvSpPr>
          <p:cNvPr id="7" name="Slide Number Placeholder 6"/>
          <p:cNvSpPr>
            <a:spLocks noGrp="1"/>
          </p:cNvSpPr>
          <p:nvPr>
            <p:ph type="sldNum" sz="quarter" idx="12"/>
          </p:nvPr>
        </p:nvSpPr>
        <p:spPr/>
        <p:txBody>
          <a:bodyPr/>
          <a:lstStyle/>
          <a:p>
            <a:fld id="{72AC53DF-4216-466D-99A7-94400E6C2A25}" type="slidenum">
              <a:rPr lang="en-US" altLang="ko-KR" sz="1200" smtClean="0">
                <a:solidFill>
                  <a:schemeClr val="tx2"/>
                </a:solidFill>
              </a:rPr>
              <a:pPr/>
              <a:t>‹#›</a:t>
            </a:fld>
            <a:endParaRPr lang="ko-KR" altLang="en-US" dirty="0"/>
          </a:p>
        </p:txBody>
      </p:sp>
    </p:spTree>
    <p:extLst>
      <p:ext uri="{BB962C8B-B14F-4D97-AF65-F5344CB8AC3E}">
        <p14:creationId xmlns:p14="http://schemas.microsoft.com/office/powerpoint/2010/main" val="300768528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27382" y="116632"/>
            <a:ext cx="11137237" cy="562074"/>
          </a:xfrm>
          <a:prstGeom prst="rect">
            <a:avLst/>
          </a:prstGeom>
        </p:spPr>
        <p:txBody>
          <a:bodyPr vert="horz" lIns="91440" tIns="45720" rIns="91440" bIns="45720" rtlCol="0" anchor="ctr">
            <a:noAutofit/>
          </a:bodyPr>
          <a:lstStyle/>
          <a:p>
            <a:r>
              <a:rPr lang="en-US" altLang="ko-KR" dirty="0"/>
              <a:t>Click to edit Master title style</a:t>
            </a:r>
            <a:endParaRPr lang="ko-KR" altLang="en-US" dirty="0"/>
          </a:p>
        </p:txBody>
      </p:sp>
      <p:sp>
        <p:nvSpPr>
          <p:cNvPr id="3" name="Text Placeholder 2"/>
          <p:cNvSpPr>
            <a:spLocks noGrp="1"/>
          </p:cNvSpPr>
          <p:nvPr>
            <p:ph type="body" idx="1"/>
          </p:nvPr>
        </p:nvSpPr>
        <p:spPr>
          <a:xfrm>
            <a:off x="609600" y="1124744"/>
            <a:ext cx="11055019" cy="5199856"/>
          </a:xfrm>
          <a:prstGeom prst="rect">
            <a:avLst/>
          </a:prstGeom>
        </p:spPr>
        <p:txBody>
          <a:bodyPr vert="horz" lIns="91440" tIns="45720" rIns="91440" bIns="45720" rtlCol="0">
            <a:normAutofit/>
          </a:bodyPr>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ko-KR" altLang="en-US" dirty="0"/>
          </a:p>
        </p:txBody>
      </p:sp>
      <p:sp>
        <p:nvSpPr>
          <p:cNvPr id="4" name="Date Placeholder 3"/>
          <p:cNvSpPr>
            <a:spLocks noGrp="1"/>
          </p:cNvSpPr>
          <p:nvPr>
            <p:ph type="dt" sz="half" idx="2"/>
          </p:nvPr>
        </p:nvSpPr>
        <p:spPr>
          <a:xfrm>
            <a:off x="9550401" y="6491080"/>
            <a:ext cx="1421513" cy="365125"/>
          </a:xfrm>
          <a:prstGeom prst="rect">
            <a:avLst/>
          </a:prstGeom>
        </p:spPr>
        <p:txBody>
          <a:bodyPr vert="horz" lIns="91440" tIns="45720" rIns="91440" bIns="45720" rtlCol="0" anchor="ctr"/>
          <a:lstStyle>
            <a:lvl1pPr algn="l">
              <a:defRPr lang="ko-KR" altLang="en-US" sz="1200" b="0" kern="1200" dirty="0">
                <a:solidFill>
                  <a:srgbClr val="004191"/>
                </a:solidFill>
                <a:latin typeface="Arial" charset="0"/>
                <a:ea typeface="Arial" charset="0"/>
                <a:cs typeface="Arial" charset="0"/>
              </a:defRPr>
            </a:lvl1pPr>
          </a:lstStyle>
          <a:p>
            <a:r>
              <a:rPr lang="en-US" altLang="ko-KR"/>
              <a:t>Spring 2025</a:t>
            </a:r>
            <a:endParaRPr lang="en-US"/>
          </a:p>
        </p:txBody>
      </p:sp>
      <p:sp>
        <p:nvSpPr>
          <p:cNvPr id="5" name="Footer Placeholder 4"/>
          <p:cNvSpPr>
            <a:spLocks noGrp="1"/>
          </p:cNvSpPr>
          <p:nvPr>
            <p:ph type="ftr" sz="quarter" idx="3"/>
          </p:nvPr>
        </p:nvSpPr>
        <p:spPr>
          <a:xfrm>
            <a:off x="3023659" y="6492876"/>
            <a:ext cx="6221941" cy="365125"/>
          </a:xfrm>
          <a:prstGeom prst="rect">
            <a:avLst/>
          </a:prstGeom>
        </p:spPr>
        <p:txBody>
          <a:bodyPr vert="horz" lIns="91440" tIns="45720" rIns="91440" bIns="45720" rtlCol="0" anchor="ctr"/>
          <a:lstStyle>
            <a:lvl1pPr algn="ctr">
              <a:defRPr lang="ko-KR" altLang="en-US" sz="1200" b="0" kern="1200" dirty="0">
                <a:solidFill>
                  <a:srgbClr val="0F4191"/>
                </a:solidFill>
                <a:latin typeface="Arial" charset="0"/>
                <a:ea typeface="Arial" charset="0"/>
                <a:cs typeface="Arial" charset="0"/>
              </a:defRPr>
            </a:lvl1pPr>
          </a:lstStyle>
          <a:p>
            <a:pPr algn="l" fontAlgn="base">
              <a:spcBef>
                <a:spcPct val="0"/>
              </a:spcBef>
              <a:spcAft>
                <a:spcPct val="0"/>
              </a:spcAft>
              <a:defRPr/>
            </a:pPr>
            <a:r>
              <a:rPr lang="en-US" altLang="ko-KR"/>
              <a:t>CS30500        Copyright (c) In-Young Ko, KAIST</a:t>
            </a:r>
            <a:endParaRPr lang="en-US"/>
          </a:p>
        </p:txBody>
      </p:sp>
      <p:sp>
        <p:nvSpPr>
          <p:cNvPr id="6" name="Slide Number Placeholder 5"/>
          <p:cNvSpPr>
            <a:spLocks noGrp="1"/>
          </p:cNvSpPr>
          <p:nvPr>
            <p:ph type="sldNum" sz="quarter" idx="4"/>
          </p:nvPr>
        </p:nvSpPr>
        <p:spPr>
          <a:xfrm>
            <a:off x="11176000" y="6492876"/>
            <a:ext cx="790443" cy="365125"/>
          </a:xfrm>
          <a:prstGeom prst="rect">
            <a:avLst/>
          </a:prstGeom>
        </p:spPr>
        <p:txBody>
          <a:bodyPr vert="horz" lIns="91440" tIns="45720" rIns="91440" bIns="45720" rtlCol="0" anchor="ctr"/>
          <a:lstStyle>
            <a:lvl1pPr algn="r">
              <a:defRPr lang="ko-KR" altLang="en-US" sz="1200" b="0" kern="1200" smtClean="0">
                <a:solidFill>
                  <a:srgbClr val="004191"/>
                </a:solidFill>
                <a:latin typeface="Arial" charset="0"/>
                <a:ea typeface="Arial" charset="0"/>
                <a:cs typeface="Arial" charset="0"/>
              </a:defRPr>
            </a:lvl1pPr>
          </a:lstStyle>
          <a:p>
            <a:fld id="{72AC53DF-4216-466D-99A7-94400E6C2A25}" type="slidenum">
              <a:rPr lang="uk-UA" altLang="ko-KR" smtClean="0">
                <a:solidFill>
                  <a:schemeClr val="tx2"/>
                </a:solidFill>
              </a:rPr>
              <a:pPr/>
              <a:t>‹#›</a:t>
            </a:fld>
            <a:endParaRPr lang="uk-UA" dirty="0"/>
          </a:p>
        </p:txBody>
      </p:sp>
    </p:spTree>
    <p:extLst>
      <p:ext uri="{BB962C8B-B14F-4D97-AF65-F5344CB8AC3E}">
        <p14:creationId xmlns:p14="http://schemas.microsoft.com/office/powerpoint/2010/main" val="3801082334"/>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 id="2147483732" r:id="rId12"/>
    <p:sldLayoutId id="2147483733" r:id="rId13"/>
    <p:sldLayoutId id="2147483734" r:id="rId14"/>
    <p:sldLayoutId id="2147483735" r:id="rId15"/>
    <p:sldLayoutId id="2147483737" r:id="rId16"/>
    <p:sldLayoutId id="2147483738" r:id="rId17"/>
    <p:sldLayoutId id="2147483740" r:id="rId18"/>
    <p:sldLayoutId id="2147483741" r:id="rId19"/>
  </p:sldLayoutIdLst>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hf hdr="0"/>
  <p:txStyles>
    <p:titleStyle>
      <a:lvl1pPr algn="l" defTabSz="914400" rtl="0" eaLnBrk="1" latinLnBrk="1" hangingPunct="1">
        <a:spcBef>
          <a:spcPct val="0"/>
        </a:spcBef>
        <a:buNone/>
        <a:defRPr kumimoji="1" sz="3200" b="1" kern="1200">
          <a:solidFill>
            <a:srgbClr val="0F4191"/>
          </a:solidFill>
          <a:latin typeface="Arial" charset="0"/>
          <a:ea typeface="Arial" charset="0"/>
          <a:cs typeface="Arial" charset="0"/>
        </a:defRPr>
      </a:lvl1pPr>
    </p:titleStyle>
    <p:bodyStyle>
      <a:lvl1pPr marL="342900" indent="-342900" algn="l" defTabSz="914400" rtl="0" eaLnBrk="1" latinLnBrk="0" hangingPunct="1">
        <a:spcBef>
          <a:spcPts val="1272"/>
        </a:spcBef>
        <a:buFont typeface="Arial" panose="020B0604020202020204" pitchFamily="34" charset="0"/>
        <a:buChar char="•"/>
        <a:defRPr kumimoji="1" sz="2800" kern="1200">
          <a:solidFill>
            <a:schemeClr val="tx1"/>
          </a:solidFill>
          <a:latin typeface="Arial" charset="0"/>
          <a:ea typeface="Arial" charset="0"/>
          <a:cs typeface="Arial" charset="0"/>
        </a:defRPr>
      </a:lvl1pPr>
      <a:lvl2pPr marL="742950" indent="-285750" algn="l" defTabSz="914400" rtl="0" eaLnBrk="1" latinLnBrk="0" hangingPunct="1">
        <a:spcBef>
          <a:spcPct val="20000"/>
        </a:spcBef>
        <a:buFont typeface="Arial" panose="020B0604020202020204" pitchFamily="34" charset="0"/>
        <a:buChar char="–"/>
        <a:defRPr kumimoji="1" sz="2400" kern="1200">
          <a:solidFill>
            <a:schemeClr val="tx1"/>
          </a:solidFill>
          <a:latin typeface="Arial" charset="0"/>
          <a:ea typeface="Arial" charset="0"/>
          <a:cs typeface="Arial" charset="0"/>
        </a:defRPr>
      </a:lvl2pPr>
      <a:lvl3pPr marL="11430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Arial" charset="0"/>
          <a:ea typeface="Arial" charset="0"/>
          <a:cs typeface="Arial" charset="0"/>
        </a:defRPr>
      </a:lvl3pPr>
      <a:lvl4pPr marL="1600200" indent="-228600" algn="l" defTabSz="914400" rtl="0" eaLnBrk="1" latinLnBrk="0" hangingPunct="1">
        <a:spcBef>
          <a:spcPct val="20000"/>
        </a:spcBef>
        <a:buFont typeface="Arial" panose="020B0604020202020204" pitchFamily="34" charset="0"/>
        <a:buChar char="–"/>
        <a:defRPr kumimoji="1" sz="1800" kern="1200">
          <a:solidFill>
            <a:schemeClr val="tx1"/>
          </a:solidFill>
          <a:latin typeface="Arial" charset="0"/>
          <a:ea typeface="Arial" charset="0"/>
          <a:cs typeface="Arial" charset="0"/>
        </a:defRPr>
      </a:lvl4pPr>
      <a:lvl5pPr marL="2057400" indent="-228600" algn="l" defTabSz="914400" rtl="0" eaLnBrk="1" latinLnBrk="0" hangingPunct="1">
        <a:spcBef>
          <a:spcPct val="20000"/>
        </a:spcBef>
        <a:buFont typeface="Arial" panose="020B0604020202020204" pitchFamily="34" charset="0"/>
        <a:buChar char="»"/>
        <a:defRPr kumimoji="1" sz="1800" kern="1200">
          <a:solidFill>
            <a:schemeClr val="tx1"/>
          </a:solidFill>
          <a:latin typeface="Arial" charset="0"/>
          <a:ea typeface="Arial" charset="0"/>
          <a:cs typeface="Arial" charset="0"/>
        </a:defRPr>
      </a:lvl5pPr>
      <a:lvl6pPr marL="2514600" indent="-228600" algn="l" defTabSz="914400" rtl="0" eaLnBrk="1" latinLnBrk="1"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800" indent="-228600" algn="l" defTabSz="914400" rtl="0" eaLnBrk="1" latinLnBrk="1"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9000" indent="-228600" algn="l" defTabSz="914400" rtl="0" eaLnBrk="1" latinLnBrk="1"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6200" indent="-228600" algn="l" defTabSz="914400" rtl="0" eaLnBrk="1" latinLnBrk="1" hangingPunct="1">
        <a:spcBef>
          <a:spcPct val="20000"/>
        </a:spcBef>
        <a:buFont typeface="Arial" panose="020B0604020202020204" pitchFamily="34" charset="0"/>
        <a:buChar char="•"/>
        <a:defRPr kumimoji="1" sz="2000" kern="1200">
          <a:solidFill>
            <a:schemeClr val="tx1"/>
          </a:solidFill>
          <a:latin typeface="+mn-lt"/>
          <a:ea typeface="+mn-ea"/>
          <a:cs typeface="+mn-cs"/>
        </a:defRPr>
      </a:lvl9pPr>
    </p:bodyStyle>
    <p:otherStyle>
      <a:defPPr>
        <a:defRPr lang="ko-KR"/>
      </a:defPPr>
      <a:lvl1pPr marL="0" algn="l" defTabSz="914400" rtl="0" eaLnBrk="1" latinLnBrk="1" hangingPunct="1">
        <a:defRPr kumimoji="1" sz="1800" kern="1200">
          <a:solidFill>
            <a:schemeClr val="tx1"/>
          </a:solidFill>
          <a:latin typeface="+mn-lt"/>
          <a:ea typeface="+mn-ea"/>
          <a:cs typeface="+mn-cs"/>
        </a:defRPr>
      </a:lvl1pPr>
      <a:lvl2pPr marL="457200" algn="l" defTabSz="914400" rtl="0" eaLnBrk="1" latinLnBrk="1" hangingPunct="1">
        <a:defRPr kumimoji="1" sz="1800" kern="1200">
          <a:solidFill>
            <a:schemeClr val="tx1"/>
          </a:solidFill>
          <a:latin typeface="+mn-lt"/>
          <a:ea typeface="+mn-ea"/>
          <a:cs typeface="+mn-cs"/>
        </a:defRPr>
      </a:lvl2pPr>
      <a:lvl3pPr marL="914400" algn="l" defTabSz="914400" rtl="0" eaLnBrk="1" latinLnBrk="1" hangingPunct="1">
        <a:defRPr kumimoji="1" sz="1800" kern="1200">
          <a:solidFill>
            <a:schemeClr val="tx1"/>
          </a:solidFill>
          <a:latin typeface="+mn-lt"/>
          <a:ea typeface="+mn-ea"/>
          <a:cs typeface="+mn-cs"/>
        </a:defRPr>
      </a:lvl3pPr>
      <a:lvl4pPr marL="1371600" algn="l" defTabSz="914400" rtl="0" eaLnBrk="1" latinLnBrk="1" hangingPunct="1">
        <a:defRPr kumimoji="1" sz="1800" kern="1200">
          <a:solidFill>
            <a:schemeClr val="tx1"/>
          </a:solidFill>
          <a:latin typeface="+mn-lt"/>
          <a:ea typeface="+mn-ea"/>
          <a:cs typeface="+mn-cs"/>
        </a:defRPr>
      </a:lvl4pPr>
      <a:lvl5pPr marL="1828800" algn="l" defTabSz="914400" rtl="0" eaLnBrk="1" latinLnBrk="1" hangingPunct="1">
        <a:defRPr kumimoji="1" sz="1800" kern="1200">
          <a:solidFill>
            <a:schemeClr val="tx1"/>
          </a:solidFill>
          <a:latin typeface="+mn-lt"/>
          <a:ea typeface="+mn-ea"/>
          <a:cs typeface="+mn-cs"/>
        </a:defRPr>
      </a:lvl5pPr>
      <a:lvl6pPr marL="2286000" algn="l" defTabSz="914400" rtl="0" eaLnBrk="1" latinLnBrk="1" hangingPunct="1">
        <a:defRPr kumimoji="1" sz="1800" kern="1200">
          <a:solidFill>
            <a:schemeClr val="tx1"/>
          </a:solidFill>
          <a:latin typeface="+mn-lt"/>
          <a:ea typeface="+mn-ea"/>
          <a:cs typeface="+mn-cs"/>
        </a:defRPr>
      </a:lvl6pPr>
      <a:lvl7pPr marL="2743200" algn="l" defTabSz="914400" rtl="0" eaLnBrk="1" latinLnBrk="1" hangingPunct="1">
        <a:defRPr kumimoji="1" sz="1800" kern="1200">
          <a:solidFill>
            <a:schemeClr val="tx1"/>
          </a:solidFill>
          <a:latin typeface="+mn-lt"/>
          <a:ea typeface="+mn-ea"/>
          <a:cs typeface="+mn-cs"/>
        </a:defRPr>
      </a:lvl7pPr>
      <a:lvl8pPr marL="3200400" algn="l" defTabSz="914400" rtl="0" eaLnBrk="1" latinLnBrk="1" hangingPunct="1">
        <a:defRPr kumimoji="1" sz="1800" kern="1200">
          <a:solidFill>
            <a:schemeClr val="tx1"/>
          </a:solidFill>
          <a:latin typeface="+mn-lt"/>
          <a:ea typeface="+mn-ea"/>
          <a:cs typeface="+mn-cs"/>
        </a:defRPr>
      </a:lvl8pPr>
      <a:lvl9pPr marL="3657600" algn="l" defTabSz="914400" rtl="0" eaLnBrk="1" latinLnBrk="1"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0.jpe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5.jpeg"/><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6.wmf"/><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7.wmf"/></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8.wmf"/><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9.wmf"/></Relationships>
</file>

<file path=ppt/slides/_rels/slide21.xml.rels><?xml version="1.0" encoding="UTF-8" standalone="yes"?>
<Relationships xmlns="http://schemas.openxmlformats.org/package/2006/relationships"><Relationship Id="rId3" Type="http://schemas.openxmlformats.org/officeDocument/2006/relationships/image" Target="../media/image30.wmf"/><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31.wmf"/></Relationships>
</file>

<file path=ppt/slides/_rels/slide22.xml.rels><?xml version="1.0" encoding="UTF-8" standalone="yes"?>
<Relationships xmlns="http://schemas.openxmlformats.org/package/2006/relationships"><Relationship Id="rId3" Type="http://schemas.openxmlformats.org/officeDocument/2006/relationships/image" Target="../media/image32.gif"/><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4.wmf"/><Relationship Id="rId7" Type="http://schemas.openxmlformats.org/officeDocument/2006/relationships/oleObject" Target="../embeddings/oleObject1.bin"/><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37.wmf"/><Relationship Id="rId11" Type="http://schemas.openxmlformats.org/officeDocument/2006/relationships/image" Target="../media/image40.wmf"/><Relationship Id="rId5" Type="http://schemas.openxmlformats.org/officeDocument/2006/relationships/image" Target="../media/image36.wmf"/><Relationship Id="rId10" Type="http://schemas.openxmlformats.org/officeDocument/2006/relationships/image" Target="../media/image39.wmf"/><Relationship Id="rId4" Type="http://schemas.openxmlformats.org/officeDocument/2006/relationships/image" Target="../media/image35.wmf"/><Relationship Id="rId9" Type="http://schemas.openxmlformats.org/officeDocument/2006/relationships/oleObject" Target="../embeddings/oleObject2.bin"/></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0.tiff"/><Relationship Id="rId5" Type="http://schemas.openxmlformats.org/officeDocument/2006/relationships/image" Target="../media/image9.emf"/><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8.jpeg"/><Relationship Id="rId3" Type="http://schemas.openxmlformats.org/officeDocument/2006/relationships/image" Target="../media/image13.jpeg"/><Relationship Id="rId7" Type="http://schemas.openxmlformats.org/officeDocument/2006/relationships/image" Target="../media/image17.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6.jpeg"/><Relationship Id="rId5" Type="http://schemas.openxmlformats.org/officeDocument/2006/relationships/image" Target="../media/image15.jpe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A46C2F65-AFBE-A443-992B-545A1D1D98DC}"/>
              </a:ext>
            </a:extLst>
          </p:cNvPr>
          <p:cNvSpPr>
            <a:spLocks noGrp="1"/>
          </p:cNvSpPr>
          <p:nvPr>
            <p:ph type="ctrTitle"/>
          </p:nvPr>
        </p:nvSpPr>
        <p:spPr>
          <a:xfrm>
            <a:off x="838200" y="1371600"/>
            <a:ext cx="10591800" cy="1752600"/>
          </a:xfrm>
        </p:spPr>
        <p:txBody>
          <a:bodyPr/>
          <a:lstStyle/>
          <a:p>
            <a:pPr algn="l"/>
            <a:r>
              <a:rPr lang="en-US" altLang="ko-KR" sz="3200" dirty="0"/>
              <a:t>CS30500:</a:t>
            </a:r>
            <a:br>
              <a:rPr lang="en-US" altLang="ko-KR" sz="3200" dirty="0"/>
            </a:br>
            <a:r>
              <a:rPr lang="en-US" altLang="ko-KR" sz="4600" dirty="0">
                <a:effectLst>
                  <a:reflection blurRad="6350" stA="55000" endA="300" endPos="45500" dir="5400000" sy="-100000" algn="bl" rotWithShape="0"/>
                </a:effectLst>
              </a:rPr>
              <a:t>Introduction to Software Engineering</a:t>
            </a:r>
            <a:endParaRPr lang="ja-JP" altLang="en-US" sz="4600" dirty="0">
              <a:effectLst>
                <a:reflection blurRad="6350" stA="55000" endA="300" endPos="45500" dir="5400000" sy="-100000" algn="bl" rotWithShape="0"/>
              </a:effectLst>
            </a:endParaRPr>
          </a:p>
        </p:txBody>
      </p:sp>
      <p:sp>
        <p:nvSpPr>
          <p:cNvPr id="11" name="Subtitle 2">
            <a:extLst>
              <a:ext uri="{FF2B5EF4-FFF2-40B4-BE49-F238E27FC236}">
                <a16:creationId xmlns:a16="http://schemas.microsoft.com/office/drawing/2014/main" id="{D6AC6335-4885-604B-B17F-FE1125CA422E}"/>
              </a:ext>
            </a:extLst>
          </p:cNvPr>
          <p:cNvSpPr>
            <a:spLocks noGrp="1"/>
          </p:cNvSpPr>
          <p:nvPr>
            <p:ph type="subTitle" idx="1"/>
          </p:nvPr>
        </p:nvSpPr>
        <p:spPr>
          <a:xfrm>
            <a:off x="2590800" y="4800600"/>
            <a:ext cx="7010400" cy="1295400"/>
          </a:xfrm>
        </p:spPr>
        <p:txBody>
          <a:bodyPr>
            <a:normAutofit/>
          </a:bodyPr>
          <a:lstStyle/>
          <a:p>
            <a:r>
              <a:rPr lang="en-US" altLang="ko-KR" b="1" dirty="0">
                <a:solidFill>
                  <a:schemeClr val="tx1">
                    <a:lumMod val="65000"/>
                    <a:lumOff val="35000"/>
                  </a:schemeClr>
                </a:solidFill>
              </a:rPr>
              <a:t>Prof. In-Young Ko</a:t>
            </a:r>
          </a:p>
          <a:p>
            <a:r>
              <a:rPr lang="en-US" altLang="ko-KR" sz="2400" dirty="0">
                <a:solidFill>
                  <a:schemeClr val="tx1">
                    <a:lumMod val="65000"/>
                    <a:lumOff val="35000"/>
                  </a:schemeClr>
                </a:solidFill>
              </a:rPr>
              <a:t>School of Computing</a:t>
            </a:r>
          </a:p>
        </p:txBody>
      </p:sp>
      <p:sp>
        <p:nvSpPr>
          <p:cNvPr id="12" name="날짜 개체 틀 6">
            <a:extLst>
              <a:ext uri="{FF2B5EF4-FFF2-40B4-BE49-F238E27FC236}">
                <a16:creationId xmlns:a16="http://schemas.microsoft.com/office/drawing/2014/main" id="{EA994E28-A9E8-A94E-B41D-7947F159D665}"/>
              </a:ext>
            </a:extLst>
          </p:cNvPr>
          <p:cNvSpPr txBox="1">
            <a:spLocks/>
          </p:cNvSpPr>
          <p:nvPr/>
        </p:nvSpPr>
        <p:spPr>
          <a:xfrm>
            <a:off x="9069936" y="268937"/>
            <a:ext cx="2362200" cy="685800"/>
          </a:xfrm>
          <a:prstGeom prst="rect">
            <a:avLst/>
          </a:prstGeom>
        </p:spPr>
        <p:txBody>
          <a:bodyPr vert="horz" lIns="91440" tIns="45720" rIns="91440" bIns="45720" rtlCol="0" anchor="ctr"/>
          <a:lstStyle>
            <a:defPPr>
              <a:defRPr lang="en-US"/>
            </a:defPPr>
            <a:lvl1pPr marL="0" algn="l" defTabSz="914400" rtl="0" latinLnBrk="0">
              <a:defRPr lang="ko-KR" altLang="en-US" sz="1200" b="0" kern="1200" dirty="0">
                <a:solidFill>
                  <a:srgbClr val="004191"/>
                </a:solidFill>
                <a:latin typeface="Arial" charset="0"/>
                <a:ea typeface="Arial" charset="0"/>
                <a:cs typeface="Arial" charset="0"/>
              </a:defRPr>
            </a:lvl1pPr>
            <a:lvl2pPr marL="457200" algn="l" defTabSz="914400" rtl="0" latinLnBrk="0">
              <a:defRPr sz="1800" kern="1200">
                <a:solidFill>
                  <a:schemeClr val="tx1"/>
                </a:solidFill>
                <a:latin typeface="+mn-lt"/>
                <a:ea typeface="+mn-ea"/>
                <a:cs typeface="+mn-cs"/>
              </a:defRPr>
            </a:lvl2pPr>
            <a:lvl3pPr marL="914400" algn="l" defTabSz="914400" rtl="0" latinLnBrk="0">
              <a:defRPr sz="1800" kern="1200">
                <a:solidFill>
                  <a:schemeClr val="tx1"/>
                </a:solidFill>
                <a:latin typeface="+mn-lt"/>
                <a:ea typeface="+mn-ea"/>
                <a:cs typeface="+mn-cs"/>
              </a:defRPr>
            </a:lvl3pPr>
            <a:lvl4pPr marL="1371600" algn="l" defTabSz="914400" rtl="0" latinLnBrk="0">
              <a:defRPr sz="1800" kern="1200">
                <a:solidFill>
                  <a:schemeClr val="tx1"/>
                </a:solidFill>
                <a:latin typeface="+mn-lt"/>
                <a:ea typeface="+mn-ea"/>
                <a:cs typeface="+mn-cs"/>
              </a:defRPr>
            </a:lvl4pPr>
            <a:lvl5pPr marL="1828800" algn="l" defTabSz="914400" rtl="0" latinLnBrk="0">
              <a:defRPr sz="1800" kern="1200">
                <a:solidFill>
                  <a:schemeClr val="tx1"/>
                </a:solidFill>
                <a:latin typeface="+mn-lt"/>
                <a:ea typeface="+mn-ea"/>
                <a:cs typeface="+mn-cs"/>
              </a:defRPr>
            </a:lvl5pPr>
            <a:lvl6pPr marL="2286000" algn="l" defTabSz="914400" rtl="0" latinLnBrk="0">
              <a:defRPr sz="1800" kern="1200">
                <a:solidFill>
                  <a:schemeClr val="tx1"/>
                </a:solidFill>
                <a:latin typeface="+mn-lt"/>
                <a:ea typeface="+mn-ea"/>
                <a:cs typeface="+mn-cs"/>
              </a:defRPr>
            </a:lvl6pPr>
            <a:lvl7pPr marL="2743200" algn="l" defTabSz="914400" rtl="0" latinLnBrk="0">
              <a:defRPr sz="1800" kern="1200">
                <a:solidFill>
                  <a:schemeClr val="tx1"/>
                </a:solidFill>
                <a:latin typeface="+mn-lt"/>
                <a:ea typeface="+mn-ea"/>
                <a:cs typeface="+mn-cs"/>
              </a:defRPr>
            </a:lvl7pPr>
            <a:lvl8pPr marL="3200400" algn="l" defTabSz="914400" rtl="0" latinLnBrk="0">
              <a:defRPr sz="1800" kern="1200">
                <a:solidFill>
                  <a:schemeClr val="tx1"/>
                </a:solidFill>
                <a:latin typeface="+mn-lt"/>
                <a:ea typeface="+mn-ea"/>
                <a:cs typeface="+mn-cs"/>
              </a:defRPr>
            </a:lvl8pPr>
            <a:lvl9pPr marL="3657600" algn="l" defTabSz="914400" rtl="0" latinLnBrk="0">
              <a:defRPr sz="1800" kern="1200">
                <a:solidFill>
                  <a:schemeClr val="tx1"/>
                </a:solidFill>
                <a:latin typeface="+mn-lt"/>
                <a:ea typeface="+mn-ea"/>
                <a:cs typeface="+mn-cs"/>
              </a:defRPr>
            </a:lvl9pPr>
          </a:lstStyle>
          <a:p>
            <a:pPr algn="r"/>
            <a:r>
              <a:rPr lang="en-US" altLang="ko-KR" sz="2400" dirty="0"/>
              <a:t>Spring 2025</a:t>
            </a:r>
            <a:endParaRPr lang="en-US" sz="2400" dirty="0">
              <a:solidFill>
                <a:srgbClr val="FFFFFF"/>
              </a:solidFill>
            </a:endParaRPr>
          </a:p>
        </p:txBody>
      </p:sp>
      <p:sp>
        <p:nvSpPr>
          <p:cNvPr id="13" name="직사각형 12">
            <a:extLst>
              <a:ext uri="{FF2B5EF4-FFF2-40B4-BE49-F238E27FC236}">
                <a16:creationId xmlns:a16="http://schemas.microsoft.com/office/drawing/2014/main" id="{814A8481-84D5-F745-8EBE-09F65B08EA67}"/>
              </a:ext>
            </a:extLst>
          </p:cNvPr>
          <p:cNvSpPr/>
          <p:nvPr/>
        </p:nvSpPr>
        <p:spPr>
          <a:xfrm>
            <a:off x="5104382" y="3424535"/>
            <a:ext cx="1811714" cy="461665"/>
          </a:xfrm>
          <a:prstGeom prst="rect">
            <a:avLst/>
          </a:prstGeom>
        </p:spPr>
        <p:txBody>
          <a:bodyPr wrap="none">
            <a:spAutoFit/>
          </a:bodyPr>
          <a:lstStyle/>
          <a:p>
            <a:pPr algn="r"/>
            <a:r>
              <a:rPr lang="en-US" altLang="ko-KR" sz="2400" dirty="0">
                <a:solidFill>
                  <a:srgbClr val="595959"/>
                </a:solidFill>
                <a:latin typeface="Arial" charset="0"/>
                <a:ea typeface="Arial" charset="0"/>
                <a:cs typeface="Arial" charset="0"/>
              </a:rPr>
              <a:t>Lecture #13</a:t>
            </a:r>
          </a:p>
        </p:txBody>
      </p:sp>
      <p:sp>
        <p:nvSpPr>
          <p:cNvPr id="14" name="TextBox 13">
            <a:extLst>
              <a:ext uri="{FF2B5EF4-FFF2-40B4-BE49-F238E27FC236}">
                <a16:creationId xmlns:a16="http://schemas.microsoft.com/office/drawing/2014/main" id="{ED41C5AA-3030-1A45-87FA-8267D228F8D9}"/>
              </a:ext>
            </a:extLst>
          </p:cNvPr>
          <p:cNvSpPr txBox="1"/>
          <p:nvPr/>
        </p:nvSpPr>
        <p:spPr>
          <a:xfrm>
            <a:off x="1341690" y="358923"/>
            <a:ext cx="0" cy="0"/>
          </a:xfrm>
          <a:prstGeom prst="rect">
            <a:avLst/>
          </a:prstGeom>
          <a:noFill/>
        </p:spPr>
        <p:txBody>
          <a:bodyPr wrap="none" rtlCol="0" anchor="ctr">
            <a:noAutofit/>
          </a:bodyPr>
          <a:lstStyle/>
          <a:p>
            <a:pPr marL="285750" indent="-285750">
              <a:spcBef>
                <a:spcPts val="600"/>
              </a:spcBef>
              <a:buFont typeface="Arial" panose="020B0604020202020204" pitchFamily="34" charset="0"/>
              <a:buChar char="•"/>
            </a:pPr>
            <a:endParaRPr kumimoji="1" lang="ko-Kore-KR" altLang="en-US" sz="1200" b="1" dirty="0"/>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F7D065-69D6-43BD-8F16-1ED37377658A}"/>
              </a:ext>
            </a:extLst>
          </p:cNvPr>
          <p:cNvSpPr>
            <a:spLocks noGrp="1"/>
          </p:cNvSpPr>
          <p:nvPr>
            <p:ph type="title"/>
          </p:nvPr>
        </p:nvSpPr>
        <p:spPr/>
        <p:txBody>
          <a:bodyPr>
            <a:noAutofit/>
          </a:bodyPr>
          <a:lstStyle/>
          <a:p>
            <a:r>
              <a:rPr lang="en-US" dirty="0">
                <a:latin typeface="Arial" panose="020B0604020202020204" pitchFamily="34" charset="0"/>
                <a:cs typeface="Arial" panose="020B0604020202020204" pitchFamily="34" charset="0"/>
              </a:rPr>
              <a:t>Behavioral Modeling</a:t>
            </a:r>
          </a:p>
        </p:txBody>
      </p:sp>
      <p:sp>
        <p:nvSpPr>
          <p:cNvPr id="4" name="Content Placeholder 3">
            <a:extLst>
              <a:ext uri="{FF2B5EF4-FFF2-40B4-BE49-F238E27FC236}">
                <a16:creationId xmlns:a16="http://schemas.microsoft.com/office/drawing/2014/main" id="{F11F9857-6496-490D-8EF4-49E16A203194}"/>
              </a:ext>
            </a:extLst>
          </p:cNvPr>
          <p:cNvSpPr>
            <a:spLocks noGrp="1"/>
          </p:cNvSpPr>
          <p:nvPr>
            <p:ph idx="1"/>
          </p:nvPr>
        </p:nvSpPr>
        <p:spPr>
          <a:xfrm>
            <a:off x="609601" y="914400"/>
            <a:ext cx="7239000" cy="5410200"/>
          </a:xfrm>
        </p:spPr>
        <p:txBody>
          <a:bodyPr vert="horz" lIns="91440" tIns="45720" rIns="91440" bIns="45720" rtlCol="0">
            <a:noAutofit/>
          </a:bodyPr>
          <a:lstStyle/>
          <a:p>
            <a:pPr marL="291600" indent="-291600">
              <a:spcBef>
                <a:spcPts val="1000"/>
              </a:spcBef>
            </a:pPr>
            <a:r>
              <a:rPr lang="en-US" sz="2400" dirty="0">
                <a:latin typeface="Arial" panose="020B0604020202020204" pitchFamily="34" charset="0"/>
                <a:cs typeface="Arial" panose="020B0604020202020204" pitchFamily="34" charset="0"/>
              </a:rPr>
              <a:t>A </a:t>
            </a:r>
            <a:r>
              <a:rPr lang="en-US" sz="2400" b="1" i="1" dirty="0">
                <a:latin typeface="Arial" panose="020B0604020202020204" pitchFamily="34" charset="0"/>
                <a:cs typeface="Arial" panose="020B0604020202020204" pitchFamily="34" charset="0"/>
              </a:rPr>
              <a:t>behavioral model </a:t>
            </a:r>
            <a:r>
              <a:rPr lang="en-US" sz="2400" dirty="0">
                <a:latin typeface="Arial" panose="020B0604020202020204" pitchFamily="34" charset="0"/>
                <a:cs typeface="Arial" panose="020B0604020202020204" pitchFamily="34" charset="0"/>
              </a:rPr>
              <a:t>indicates how software will respond to internal or external </a:t>
            </a:r>
            <a:r>
              <a:rPr lang="en-US" sz="2400" u="sng" dirty="0">
                <a:latin typeface="Arial" panose="020B0604020202020204" pitchFamily="34" charset="0"/>
                <a:cs typeface="Arial" panose="020B0604020202020204" pitchFamily="34" charset="0"/>
              </a:rPr>
              <a:t>events</a:t>
            </a:r>
            <a:r>
              <a:rPr lang="en-US" sz="2400" dirty="0">
                <a:latin typeface="Arial" panose="020B0604020202020204" pitchFamily="34" charset="0"/>
                <a:cs typeface="Arial" panose="020B0604020202020204" pitchFamily="34" charset="0"/>
              </a:rPr>
              <a:t> or </a:t>
            </a:r>
            <a:r>
              <a:rPr lang="en-US" sz="2400" u="sng" dirty="0">
                <a:latin typeface="Arial" panose="020B0604020202020204" pitchFamily="34" charset="0"/>
                <a:cs typeface="Arial" panose="020B0604020202020204" pitchFamily="34" charset="0"/>
              </a:rPr>
              <a:t>stimuli</a:t>
            </a:r>
          </a:p>
          <a:p>
            <a:pPr marL="691650" lvl="1" indent="-291600">
              <a:spcBef>
                <a:spcPts val="1000"/>
              </a:spcBef>
            </a:pPr>
            <a:r>
              <a:rPr lang="en-US" altLang="ko-KR" sz="2000" dirty="0">
                <a:latin typeface="Arial" panose="020B0604020202020204" pitchFamily="34" charset="0"/>
                <a:cs typeface="Arial" panose="020B0604020202020204" pitchFamily="34" charset="0"/>
              </a:rPr>
              <a:t>U</a:t>
            </a:r>
            <a:r>
              <a:rPr lang="en-US" altLang="ko-KR" sz="100" dirty="0">
                <a:latin typeface="Arial" panose="020B0604020202020204" pitchFamily="34" charset="0"/>
                <a:cs typeface="Arial" panose="020B0604020202020204" pitchFamily="34" charset="0"/>
              </a:rPr>
              <a:t> </a:t>
            </a:r>
            <a:r>
              <a:rPr lang="en-US" altLang="ko-KR" sz="2000" dirty="0">
                <a:latin typeface="Arial" panose="020B0604020202020204" pitchFamily="34" charset="0"/>
                <a:cs typeface="Arial" panose="020B0604020202020204" pitchFamily="34" charset="0"/>
              </a:rPr>
              <a:t>M</a:t>
            </a:r>
            <a:r>
              <a:rPr lang="en-US" altLang="ko-KR" sz="100" dirty="0">
                <a:latin typeface="Arial" panose="020B0604020202020204" pitchFamily="34" charset="0"/>
                <a:cs typeface="Arial" panose="020B0604020202020204" pitchFamily="34" charset="0"/>
              </a:rPr>
              <a:t> </a:t>
            </a:r>
            <a:r>
              <a:rPr lang="en-US" altLang="ko-KR" sz="2000" dirty="0">
                <a:latin typeface="Arial" panose="020B0604020202020204" pitchFamily="34" charset="0"/>
                <a:cs typeface="Arial" panose="020B0604020202020204" pitchFamily="34" charset="0"/>
              </a:rPr>
              <a:t>L </a:t>
            </a:r>
            <a:r>
              <a:rPr lang="en-US" altLang="ko-KR" sz="2000" dirty="0">
                <a:solidFill>
                  <a:srgbClr val="0432FF"/>
                </a:solidFill>
                <a:latin typeface="Arial" panose="020B0604020202020204" pitchFamily="34" charset="0"/>
                <a:cs typeface="Arial" panose="020B0604020202020204" pitchFamily="34" charset="0"/>
              </a:rPr>
              <a:t>state diagrams </a:t>
            </a:r>
            <a:r>
              <a:rPr lang="en-US" altLang="ko-KR" sz="2000" dirty="0">
                <a:latin typeface="Arial" panose="020B0604020202020204" pitchFamily="34" charset="0"/>
                <a:cs typeface="Arial" panose="020B0604020202020204" pitchFamily="34" charset="0"/>
              </a:rPr>
              <a:t>can be used to model how system elements respond to </a:t>
            </a:r>
            <a:r>
              <a:rPr lang="en-US" altLang="ko-KR" sz="2000" u="sng" dirty="0">
                <a:latin typeface="Arial" panose="020B0604020202020204" pitchFamily="34" charset="0"/>
                <a:cs typeface="Arial" panose="020B0604020202020204" pitchFamily="34" charset="0"/>
              </a:rPr>
              <a:t>external events</a:t>
            </a:r>
            <a:endParaRPr lang="en-US" altLang="en-US" sz="2000" u="sng" dirty="0">
              <a:latin typeface="Arial" panose="020B0604020202020204" pitchFamily="34" charset="0"/>
              <a:cs typeface="Arial" panose="020B0604020202020204" pitchFamily="34" charset="0"/>
            </a:endParaRPr>
          </a:p>
          <a:p>
            <a:pPr marL="691650" lvl="1" indent="-291600">
              <a:spcBef>
                <a:spcPts val="1000"/>
              </a:spcBef>
            </a:pPr>
            <a:r>
              <a:rPr lang="en-US" sz="2000" dirty="0">
                <a:latin typeface="Arial" panose="020B0604020202020204" pitchFamily="34" charset="0"/>
                <a:cs typeface="Arial" panose="020B0604020202020204" pitchFamily="34" charset="0"/>
              </a:rPr>
              <a:t>U</a:t>
            </a:r>
            <a:r>
              <a:rPr lang="en-US" sz="100"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M</a:t>
            </a:r>
            <a:r>
              <a:rPr lang="en-US" sz="100"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L </a:t>
            </a:r>
            <a:r>
              <a:rPr lang="en-US" sz="2000" dirty="0">
                <a:solidFill>
                  <a:srgbClr val="0432FF"/>
                </a:solidFill>
                <a:latin typeface="Arial" panose="020B0604020202020204" pitchFamily="34" charset="0"/>
                <a:cs typeface="Arial" panose="020B0604020202020204" pitchFamily="34" charset="0"/>
              </a:rPr>
              <a:t>activity diagrams </a:t>
            </a:r>
            <a:r>
              <a:rPr lang="en-US" sz="2000" dirty="0">
                <a:latin typeface="Arial" panose="020B0604020202020204" pitchFamily="34" charset="0"/>
                <a:cs typeface="Arial" panose="020B0604020202020204" pitchFamily="34" charset="0"/>
              </a:rPr>
              <a:t>can be used to model how system elements respond to </a:t>
            </a:r>
            <a:r>
              <a:rPr lang="en-US" sz="2000" u="sng" dirty="0">
                <a:latin typeface="Arial" panose="020B0604020202020204" pitchFamily="34" charset="0"/>
                <a:cs typeface="Arial" panose="020B0604020202020204" pitchFamily="34" charset="0"/>
              </a:rPr>
              <a:t>internal events</a:t>
            </a:r>
            <a:r>
              <a:rPr lang="en-US" sz="2000" dirty="0">
                <a:latin typeface="Arial" panose="020B0604020202020204" pitchFamily="34" charset="0"/>
                <a:cs typeface="Arial" panose="020B0604020202020204" pitchFamily="34" charset="0"/>
              </a:rPr>
              <a:t> </a:t>
            </a:r>
          </a:p>
        </p:txBody>
      </p:sp>
      <p:sp>
        <p:nvSpPr>
          <p:cNvPr id="3" name="Slide Number Placeholder 2">
            <a:extLst>
              <a:ext uri="{FF2B5EF4-FFF2-40B4-BE49-F238E27FC236}">
                <a16:creationId xmlns:a16="http://schemas.microsoft.com/office/drawing/2014/main" id="{2D4782CA-4060-4792-BD56-58A66C68CB55}"/>
              </a:ext>
            </a:extLst>
          </p:cNvPr>
          <p:cNvSpPr>
            <a:spLocks noGrp="1"/>
          </p:cNvSpPr>
          <p:nvPr>
            <p:ph type="sldNum" sz="quarter" idx="12"/>
          </p:nvPr>
        </p:nvSpPr>
        <p:spPr/>
        <p:txBody>
          <a:bodyPr/>
          <a:lstStyle/>
          <a:p>
            <a:fld id="{68151E55-6873-49E2-B8D5-2F265E6F1973}" type="slidenum">
              <a:rPr lang="en-US" smtClean="0"/>
              <a:pPr/>
              <a:t>10</a:t>
            </a:fld>
            <a:endParaRPr lang="en-US"/>
          </a:p>
        </p:txBody>
      </p:sp>
      <p:sp>
        <p:nvSpPr>
          <p:cNvPr id="5" name="날짜 개체 틀 4">
            <a:extLst>
              <a:ext uri="{FF2B5EF4-FFF2-40B4-BE49-F238E27FC236}">
                <a16:creationId xmlns:a16="http://schemas.microsoft.com/office/drawing/2014/main" id="{1792415C-5A79-A04D-AF81-CB1B85335A3D}"/>
              </a:ext>
            </a:extLst>
          </p:cNvPr>
          <p:cNvSpPr>
            <a:spLocks noGrp="1"/>
          </p:cNvSpPr>
          <p:nvPr>
            <p:ph type="dt" sz="half" idx="10"/>
          </p:nvPr>
        </p:nvSpPr>
        <p:spPr/>
        <p:txBody>
          <a:bodyPr/>
          <a:lstStyle/>
          <a:p>
            <a:r>
              <a:rPr lang="en-US" altLang="ko-KR"/>
              <a:t>Spring 2025</a:t>
            </a:r>
            <a:endParaRPr lang="en-US" altLang="en-US" dirty="0"/>
          </a:p>
        </p:txBody>
      </p:sp>
      <p:sp>
        <p:nvSpPr>
          <p:cNvPr id="6" name="바닥글 개체 틀 5">
            <a:extLst>
              <a:ext uri="{FF2B5EF4-FFF2-40B4-BE49-F238E27FC236}">
                <a16:creationId xmlns:a16="http://schemas.microsoft.com/office/drawing/2014/main" id="{352D7CED-98B6-CA4B-BFB8-900E560F1607}"/>
              </a:ext>
            </a:extLst>
          </p:cNvPr>
          <p:cNvSpPr>
            <a:spLocks noGrp="1"/>
          </p:cNvSpPr>
          <p:nvPr>
            <p:ph type="ftr" sz="quarter" idx="11"/>
          </p:nvPr>
        </p:nvSpPr>
        <p:spPr/>
        <p:txBody>
          <a:bodyPr/>
          <a:lstStyle/>
          <a:p>
            <a:pPr algn="l" fontAlgn="base">
              <a:spcBef>
                <a:spcPct val="0"/>
              </a:spcBef>
              <a:spcAft>
                <a:spcPct val="0"/>
              </a:spcAft>
              <a:defRPr/>
            </a:pPr>
            <a:r>
              <a:rPr lang="en-US" altLang="ko-KR"/>
              <a:t>CS30500        Copyright (c) In-Young Ko, KAIST</a:t>
            </a:r>
            <a:endParaRPr lang="en-US" altLang="en-US" dirty="0"/>
          </a:p>
        </p:txBody>
      </p:sp>
      <p:pic>
        <p:nvPicPr>
          <p:cNvPr id="7" name="Picture 4" descr="An acitivity diagram process. ">
            <a:extLst>
              <a:ext uri="{FF2B5EF4-FFF2-40B4-BE49-F238E27FC236}">
                <a16:creationId xmlns:a16="http://schemas.microsoft.com/office/drawing/2014/main" id="{C954C9B9-90EB-B341-85D1-8E2FE5E17B3A}"/>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2016"/>
          <a:stretch/>
        </p:blipFill>
        <p:spPr>
          <a:xfrm>
            <a:off x="8382000" y="824677"/>
            <a:ext cx="3443097" cy="5582265"/>
          </a:xfrm>
          <a:prstGeom prst="rect">
            <a:avLst/>
          </a:prstGeom>
          <a:ln>
            <a:noFill/>
          </a:ln>
          <a:effectLst>
            <a:outerShdw blurRad="292100" dist="139700" dir="2700000" algn="tl" rotWithShape="0">
              <a:srgbClr val="333333">
                <a:alpha val="65000"/>
              </a:srgbClr>
            </a:outerShdw>
          </a:effectLst>
        </p:spPr>
      </p:pic>
      <p:pic>
        <p:nvPicPr>
          <p:cNvPr id="8" name="Picture 5" descr="A state diagram process. ">
            <a:extLst>
              <a:ext uri="{FF2B5EF4-FFF2-40B4-BE49-F238E27FC236}">
                <a16:creationId xmlns:a16="http://schemas.microsoft.com/office/drawing/2014/main" id="{7B82A5D3-5CF0-AB4F-A36B-B57000912B8F}"/>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4971"/>
          <a:stretch/>
        </p:blipFill>
        <p:spPr>
          <a:xfrm>
            <a:off x="2209800" y="3496809"/>
            <a:ext cx="4953000" cy="2910133"/>
          </a:xfrm>
          <a:prstGeom prst="rect">
            <a:avLst/>
          </a:prstGeom>
          <a:ln>
            <a:noFill/>
          </a:ln>
          <a:effectLst>
            <a:outerShdw blurRad="292100" dist="139700" dir="2700000" algn="tl" rotWithShape="0">
              <a:srgbClr val="333333">
                <a:alpha val="65000"/>
              </a:srgbClr>
            </a:outerShdw>
          </a:effectLst>
        </p:spPr>
      </p:pic>
      <p:sp>
        <p:nvSpPr>
          <p:cNvPr id="9" name="직사각형 8">
            <a:extLst>
              <a:ext uri="{FF2B5EF4-FFF2-40B4-BE49-F238E27FC236}">
                <a16:creationId xmlns:a16="http://schemas.microsoft.com/office/drawing/2014/main" id="{604E2A40-F188-7144-9502-337D16FE0596}"/>
              </a:ext>
            </a:extLst>
          </p:cNvPr>
          <p:cNvSpPr/>
          <p:nvPr/>
        </p:nvSpPr>
        <p:spPr>
          <a:xfrm>
            <a:off x="8382000" y="852767"/>
            <a:ext cx="1479892" cy="307777"/>
          </a:xfrm>
          <a:prstGeom prst="rect">
            <a:avLst/>
          </a:prstGeom>
        </p:spPr>
        <p:txBody>
          <a:bodyPr wrap="none">
            <a:spAutoFit/>
          </a:bodyPr>
          <a:lstStyle/>
          <a:p>
            <a:r>
              <a:rPr kumimoji="1" lang="en-US" altLang="ko-Kore-KR" sz="1400" dirty="0">
                <a:solidFill>
                  <a:srgbClr val="0432FF"/>
                </a:solidFill>
                <a:latin typeface="Arial" panose="020B0604020202020204" pitchFamily="34" charset="0"/>
                <a:cs typeface="Arial" panose="020B0604020202020204" pitchFamily="34" charset="0"/>
              </a:rPr>
              <a:t>Activity Diagram</a:t>
            </a:r>
            <a:endParaRPr lang="ko-Kore-KR" altLang="en-US" sz="1200" dirty="0"/>
          </a:p>
        </p:txBody>
      </p:sp>
      <p:sp>
        <p:nvSpPr>
          <p:cNvPr id="10" name="직사각형 9">
            <a:extLst>
              <a:ext uri="{FF2B5EF4-FFF2-40B4-BE49-F238E27FC236}">
                <a16:creationId xmlns:a16="http://schemas.microsoft.com/office/drawing/2014/main" id="{C9A67068-A673-2742-A1D9-9F0949750D97}"/>
              </a:ext>
            </a:extLst>
          </p:cNvPr>
          <p:cNvSpPr/>
          <p:nvPr/>
        </p:nvSpPr>
        <p:spPr>
          <a:xfrm>
            <a:off x="2209800" y="3518933"/>
            <a:ext cx="1329210" cy="307777"/>
          </a:xfrm>
          <a:prstGeom prst="rect">
            <a:avLst/>
          </a:prstGeom>
        </p:spPr>
        <p:txBody>
          <a:bodyPr wrap="none">
            <a:spAutoFit/>
          </a:bodyPr>
          <a:lstStyle/>
          <a:p>
            <a:r>
              <a:rPr kumimoji="1" lang="en-US" altLang="ko-Kore-KR" sz="1400" dirty="0">
                <a:solidFill>
                  <a:srgbClr val="0432FF"/>
                </a:solidFill>
                <a:latin typeface="Arial" panose="020B0604020202020204" pitchFamily="34" charset="0"/>
                <a:cs typeface="Arial" panose="020B0604020202020204" pitchFamily="34" charset="0"/>
              </a:rPr>
              <a:t>State Diagram</a:t>
            </a:r>
            <a:endParaRPr lang="ko-Kore-KR" altLang="en-US" sz="1200" dirty="0"/>
          </a:p>
        </p:txBody>
      </p:sp>
    </p:spTree>
    <p:extLst>
      <p:ext uri="{BB962C8B-B14F-4D97-AF65-F5344CB8AC3E}">
        <p14:creationId xmlns:p14="http://schemas.microsoft.com/office/powerpoint/2010/main" val="348002694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F7D065-69D6-43BD-8F16-1ED37377658A}"/>
              </a:ext>
            </a:extLst>
          </p:cNvPr>
          <p:cNvSpPr>
            <a:spLocks noGrp="1"/>
          </p:cNvSpPr>
          <p:nvPr>
            <p:ph type="title"/>
          </p:nvPr>
        </p:nvSpPr>
        <p:spPr/>
        <p:txBody>
          <a:bodyPr>
            <a:noAutofit/>
          </a:bodyPr>
          <a:lstStyle/>
          <a:p>
            <a:r>
              <a:rPr lang="en-US" dirty="0">
                <a:latin typeface="Arial" panose="020B0604020202020204" pitchFamily="34" charset="0"/>
                <a:cs typeface="Arial" panose="020B0604020202020204" pitchFamily="34" charset="0"/>
              </a:rPr>
              <a:t>Creating Behavioral Models</a:t>
            </a:r>
          </a:p>
        </p:txBody>
      </p:sp>
      <p:sp>
        <p:nvSpPr>
          <p:cNvPr id="4" name="Content Placeholder 3">
            <a:extLst>
              <a:ext uri="{FF2B5EF4-FFF2-40B4-BE49-F238E27FC236}">
                <a16:creationId xmlns:a16="http://schemas.microsoft.com/office/drawing/2014/main" id="{F11F9857-6496-490D-8EF4-49E16A203194}"/>
              </a:ext>
            </a:extLst>
          </p:cNvPr>
          <p:cNvSpPr>
            <a:spLocks noGrp="1"/>
          </p:cNvSpPr>
          <p:nvPr>
            <p:ph idx="1"/>
          </p:nvPr>
        </p:nvSpPr>
        <p:spPr>
          <a:xfrm>
            <a:off x="609601" y="914400"/>
            <a:ext cx="6857999" cy="5410200"/>
          </a:xfrm>
        </p:spPr>
        <p:txBody>
          <a:bodyPr vert="horz" lIns="91440" tIns="45720" rIns="91440" bIns="45720" rtlCol="0">
            <a:noAutofit/>
          </a:bodyPr>
          <a:lstStyle/>
          <a:p>
            <a:pPr marL="403200" indent="-403200">
              <a:spcBef>
                <a:spcPts val="0"/>
              </a:spcBef>
              <a:buFont typeface="+mj-lt"/>
              <a:buAutoNum type="arabicPeriod"/>
            </a:pPr>
            <a:r>
              <a:rPr lang="en-US" sz="2400" u="sng" dirty="0">
                <a:latin typeface="Arial" panose="020B0604020202020204" pitchFamily="34" charset="0"/>
                <a:cs typeface="Arial" panose="020B0604020202020204" pitchFamily="34" charset="0"/>
              </a:rPr>
              <a:t>Evaluate all </a:t>
            </a:r>
            <a:r>
              <a:rPr lang="en-US" sz="2400" b="1" u="sng" dirty="0">
                <a:solidFill>
                  <a:srgbClr val="0432FF"/>
                </a:solidFill>
                <a:latin typeface="Arial" panose="020B0604020202020204" pitchFamily="34" charset="0"/>
                <a:cs typeface="Arial" panose="020B0604020202020204" pitchFamily="34" charset="0"/>
              </a:rPr>
              <a:t>use cases</a:t>
            </a:r>
            <a:r>
              <a:rPr lang="en-US" sz="2400" dirty="0">
                <a:latin typeface="Arial" panose="020B0604020202020204" pitchFamily="34" charset="0"/>
                <a:cs typeface="Arial" panose="020B0604020202020204" pitchFamily="34" charset="0"/>
              </a:rPr>
              <a:t> to fully understand the </a:t>
            </a:r>
            <a:r>
              <a:rPr lang="en-US" sz="2400" dirty="0">
                <a:solidFill>
                  <a:srgbClr val="0432FF"/>
                </a:solidFill>
                <a:latin typeface="Arial" panose="020B0604020202020204" pitchFamily="34" charset="0"/>
                <a:cs typeface="Arial" panose="020B0604020202020204" pitchFamily="34" charset="0"/>
              </a:rPr>
              <a:t>sequence of interaction</a:t>
            </a:r>
            <a:r>
              <a:rPr lang="en-US" sz="2400" dirty="0">
                <a:latin typeface="Arial" panose="020B0604020202020204" pitchFamily="34" charset="0"/>
                <a:cs typeface="Arial" panose="020B0604020202020204" pitchFamily="34" charset="0"/>
              </a:rPr>
              <a:t> within the system</a:t>
            </a:r>
          </a:p>
          <a:p>
            <a:pPr marL="403200" indent="-403200">
              <a:spcBef>
                <a:spcPts val="1200"/>
              </a:spcBef>
              <a:buFont typeface="+mj-lt"/>
              <a:buAutoNum type="arabicPeriod"/>
            </a:pPr>
            <a:r>
              <a:rPr lang="en-US" sz="2400" u="sng" dirty="0">
                <a:latin typeface="Arial" panose="020B0604020202020204" pitchFamily="34" charset="0"/>
                <a:cs typeface="Arial" panose="020B0604020202020204" pitchFamily="34" charset="0"/>
              </a:rPr>
              <a:t>Identify </a:t>
            </a:r>
            <a:r>
              <a:rPr lang="en-US" sz="2400" b="1" u="sng" dirty="0">
                <a:solidFill>
                  <a:schemeClr val="accent3">
                    <a:lumMod val="75000"/>
                  </a:schemeClr>
                </a:solidFill>
                <a:latin typeface="Arial" panose="020B0604020202020204" pitchFamily="34" charset="0"/>
                <a:cs typeface="Arial" panose="020B0604020202020204" pitchFamily="34" charset="0"/>
              </a:rPr>
              <a:t>events</a:t>
            </a:r>
            <a:r>
              <a:rPr lang="en-US" sz="2400" dirty="0">
                <a:latin typeface="Arial" panose="020B0604020202020204" pitchFamily="34" charset="0"/>
                <a:cs typeface="Arial" panose="020B0604020202020204" pitchFamily="34" charset="0"/>
              </a:rPr>
              <a:t> that drive the interaction sequence and understand how these events relate to specific </a:t>
            </a:r>
            <a:r>
              <a:rPr lang="en-US" sz="2400" b="1" dirty="0">
                <a:solidFill>
                  <a:srgbClr val="FF0000"/>
                </a:solidFill>
                <a:latin typeface="Arial" panose="020B0604020202020204" pitchFamily="34" charset="0"/>
                <a:cs typeface="Arial" panose="020B0604020202020204" pitchFamily="34" charset="0"/>
              </a:rPr>
              <a:t>objects</a:t>
            </a:r>
          </a:p>
          <a:p>
            <a:pPr marL="691650" lvl="1" indent="-291600">
              <a:spcBef>
                <a:spcPts val="0"/>
              </a:spcBef>
            </a:pPr>
            <a:r>
              <a:rPr lang="en-US" altLang="ko-Kore-KR" sz="2000" dirty="0">
                <a:latin typeface="Arial" panose="020B0604020202020204" pitchFamily="34" charset="0"/>
                <a:cs typeface="Arial" panose="020B0604020202020204" pitchFamily="34" charset="0"/>
              </a:rPr>
              <a:t>An event occurs whenever the system and an actor </a:t>
            </a:r>
            <a:r>
              <a:rPr lang="en-US" altLang="ko-Kore-KR" sz="2000" u="sng" dirty="0">
                <a:latin typeface="Arial" panose="020B0604020202020204" pitchFamily="34" charset="0"/>
                <a:cs typeface="Arial" panose="020B0604020202020204" pitchFamily="34" charset="0"/>
              </a:rPr>
              <a:t>exchange information</a:t>
            </a:r>
            <a:r>
              <a:rPr lang="en-US" altLang="ko-Kore-KR" sz="2000" dirty="0">
                <a:latin typeface="Arial" panose="020B0604020202020204" pitchFamily="34" charset="0"/>
                <a:cs typeface="Arial" panose="020B0604020202020204" pitchFamily="34" charset="0"/>
              </a:rPr>
              <a:t> </a:t>
            </a:r>
          </a:p>
          <a:p>
            <a:pPr marL="403200" indent="-403200">
              <a:spcBef>
                <a:spcPts val="1200"/>
              </a:spcBef>
              <a:buFont typeface="+mj-lt"/>
              <a:buAutoNum type="arabicPeriod"/>
            </a:pPr>
            <a:r>
              <a:rPr lang="en-US" sz="2400" dirty="0">
                <a:latin typeface="Arial" panose="020B0604020202020204" pitchFamily="34" charset="0"/>
                <a:cs typeface="Arial" panose="020B0604020202020204" pitchFamily="34" charset="0"/>
              </a:rPr>
              <a:t>Create a </a:t>
            </a:r>
            <a:r>
              <a:rPr lang="en-US" sz="2400" dirty="0">
                <a:solidFill>
                  <a:srgbClr val="0432FF"/>
                </a:solidFill>
                <a:latin typeface="Arial" panose="020B0604020202020204" pitchFamily="34" charset="0"/>
                <a:cs typeface="Arial" panose="020B0604020202020204" pitchFamily="34" charset="0"/>
              </a:rPr>
              <a:t>sequence diagram</a:t>
            </a:r>
            <a:r>
              <a:rPr lang="en-US" sz="2400" dirty="0">
                <a:latin typeface="Arial" panose="020B0604020202020204" pitchFamily="34" charset="0"/>
                <a:cs typeface="Arial" panose="020B0604020202020204" pitchFamily="34" charset="0"/>
              </a:rPr>
              <a:t> for each use case</a:t>
            </a:r>
          </a:p>
          <a:p>
            <a:pPr marL="691650" lvl="1" indent="-291600">
              <a:spcBef>
                <a:spcPts val="0"/>
              </a:spcBef>
            </a:pPr>
            <a:r>
              <a:rPr lang="en-US" altLang="en-US" sz="2000" dirty="0">
                <a:solidFill>
                  <a:prstClr val="black"/>
                </a:solidFill>
                <a:latin typeface="Arial" panose="020B0604020202020204" pitchFamily="34" charset="0"/>
                <a:cs typeface="Arial" panose="020B0604020202020204" pitchFamily="34" charset="0"/>
              </a:rPr>
              <a:t>Events are used to trigger state transitions</a:t>
            </a:r>
            <a:endParaRPr lang="en-US" sz="2400" dirty="0">
              <a:latin typeface="Arial" panose="020B0604020202020204" pitchFamily="34" charset="0"/>
              <a:cs typeface="Arial" panose="020B0604020202020204" pitchFamily="34" charset="0"/>
            </a:endParaRPr>
          </a:p>
          <a:p>
            <a:pPr marL="403200" indent="-403200">
              <a:spcBef>
                <a:spcPts val="1200"/>
              </a:spcBef>
              <a:buFont typeface="+mj-lt"/>
              <a:buAutoNum type="arabicPeriod"/>
            </a:pPr>
            <a:r>
              <a:rPr lang="en-US" sz="2400" dirty="0">
                <a:latin typeface="Arial" panose="020B0604020202020204" pitchFamily="34" charset="0"/>
                <a:cs typeface="Arial" panose="020B0604020202020204" pitchFamily="34" charset="0"/>
              </a:rPr>
              <a:t>Build a </a:t>
            </a:r>
            <a:r>
              <a:rPr lang="en-US" sz="2400" dirty="0">
                <a:solidFill>
                  <a:srgbClr val="0432FF"/>
                </a:solidFill>
                <a:latin typeface="Arial" panose="020B0604020202020204" pitchFamily="34" charset="0"/>
                <a:cs typeface="Arial" panose="020B0604020202020204" pitchFamily="34" charset="0"/>
              </a:rPr>
              <a:t>state diagram</a:t>
            </a:r>
            <a:r>
              <a:rPr lang="en-US" sz="2400" dirty="0">
                <a:latin typeface="Arial" panose="020B0604020202020204" pitchFamily="34" charset="0"/>
                <a:cs typeface="Arial" panose="020B0604020202020204" pitchFamily="34" charset="0"/>
              </a:rPr>
              <a:t> for the system</a:t>
            </a:r>
          </a:p>
          <a:p>
            <a:pPr marL="403200" indent="-403200">
              <a:spcBef>
                <a:spcPts val="1200"/>
              </a:spcBef>
              <a:buFont typeface="+mj-lt"/>
              <a:buAutoNum type="arabicPeriod"/>
            </a:pPr>
            <a:r>
              <a:rPr lang="en-US" sz="2400" u="sng" dirty="0">
                <a:latin typeface="Arial" panose="020B0604020202020204" pitchFamily="34" charset="0"/>
                <a:cs typeface="Arial" panose="020B0604020202020204" pitchFamily="34" charset="0"/>
              </a:rPr>
              <a:t>Review</a:t>
            </a:r>
            <a:r>
              <a:rPr lang="en-US" sz="2400" dirty="0">
                <a:latin typeface="Arial" panose="020B0604020202020204" pitchFamily="34" charset="0"/>
                <a:cs typeface="Arial" panose="020B0604020202020204" pitchFamily="34" charset="0"/>
              </a:rPr>
              <a:t> the behavioral model for accuracy and consistency</a:t>
            </a:r>
            <a:endParaRPr lang="en-US" altLang="en-US" sz="2400" dirty="0">
              <a:latin typeface="Arial" panose="020B0604020202020204" pitchFamily="34" charset="0"/>
              <a:cs typeface="Arial" panose="020B0604020202020204" pitchFamily="34" charset="0"/>
            </a:endParaRPr>
          </a:p>
        </p:txBody>
      </p:sp>
      <p:sp>
        <p:nvSpPr>
          <p:cNvPr id="3" name="Slide Number Placeholder 2">
            <a:extLst>
              <a:ext uri="{FF2B5EF4-FFF2-40B4-BE49-F238E27FC236}">
                <a16:creationId xmlns:a16="http://schemas.microsoft.com/office/drawing/2014/main" id="{2D4782CA-4060-4792-BD56-58A66C68CB55}"/>
              </a:ext>
            </a:extLst>
          </p:cNvPr>
          <p:cNvSpPr>
            <a:spLocks noGrp="1"/>
          </p:cNvSpPr>
          <p:nvPr>
            <p:ph type="sldNum" sz="quarter" idx="12"/>
          </p:nvPr>
        </p:nvSpPr>
        <p:spPr/>
        <p:txBody>
          <a:bodyPr/>
          <a:lstStyle/>
          <a:p>
            <a:fld id="{68151E55-6873-49E2-B8D5-2F265E6F1973}" type="slidenum">
              <a:rPr lang="en-US" smtClean="0"/>
              <a:pPr/>
              <a:t>11</a:t>
            </a:fld>
            <a:endParaRPr lang="en-US"/>
          </a:p>
        </p:txBody>
      </p:sp>
      <p:sp>
        <p:nvSpPr>
          <p:cNvPr id="5" name="날짜 개체 틀 4">
            <a:extLst>
              <a:ext uri="{FF2B5EF4-FFF2-40B4-BE49-F238E27FC236}">
                <a16:creationId xmlns:a16="http://schemas.microsoft.com/office/drawing/2014/main" id="{A874DD43-DB32-434C-97D2-B6857DCC4D6E}"/>
              </a:ext>
            </a:extLst>
          </p:cNvPr>
          <p:cNvSpPr>
            <a:spLocks noGrp="1"/>
          </p:cNvSpPr>
          <p:nvPr>
            <p:ph type="dt" sz="half" idx="10"/>
          </p:nvPr>
        </p:nvSpPr>
        <p:spPr/>
        <p:txBody>
          <a:bodyPr/>
          <a:lstStyle/>
          <a:p>
            <a:r>
              <a:rPr lang="en-US" altLang="ko-KR"/>
              <a:t>Spring 2025</a:t>
            </a:r>
            <a:endParaRPr lang="en-US" altLang="en-US" dirty="0"/>
          </a:p>
        </p:txBody>
      </p:sp>
      <p:sp>
        <p:nvSpPr>
          <p:cNvPr id="6" name="바닥글 개체 틀 5">
            <a:extLst>
              <a:ext uri="{FF2B5EF4-FFF2-40B4-BE49-F238E27FC236}">
                <a16:creationId xmlns:a16="http://schemas.microsoft.com/office/drawing/2014/main" id="{572F6846-AB3E-6040-BD8A-DD0777394ABE}"/>
              </a:ext>
            </a:extLst>
          </p:cNvPr>
          <p:cNvSpPr>
            <a:spLocks noGrp="1"/>
          </p:cNvSpPr>
          <p:nvPr>
            <p:ph type="ftr" sz="quarter" idx="11"/>
          </p:nvPr>
        </p:nvSpPr>
        <p:spPr/>
        <p:txBody>
          <a:bodyPr/>
          <a:lstStyle/>
          <a:p>
            <a:pPr algn="l" fontAlgn="base">
              <a:spcBef>
                <a:spcPct val="0"/>
              </a:spcBef>
              <a:spcAft>
                <a:spcPct val="0"/>
              </a:spcAft>
              <a:defRPr/>
            </a:pPr>
            <a:r>
              <a:rPr lang="en-US" altLang="ko-KR"/>
              <a:t>CS30500        Copyright (c) In-Young Ko, KAIST</a:t>
            </a:r>
            <a:endParaRPr lang="en-US" altLang="en-US" dirty="0"/>
          </a:p>
        </p:txBody>
      </p:sp>
      <p:graphicFrame>
        <p:nvGraphicFramePr>
          <p:cNvPr id="7" name="표 6">
            <a:extLst>
              <a:ext uri="{FF2B5EF4-FFF2-40B4-BE49-F238E27FC236}">
                <a16:creationId xmlns:a16="http://schemas.microsoft.com/office/drawing/2014/main" id="{BC44FF0A-1F05-E11E-338D-B1FC201F1980}"/>
              </a:ext>
            </a:extLst>
          </p:cNvPr>
          <p:cNvGraphicFramePr>
            <a:graphicFrameLocks noGrp="1"/>
          </p:cNvGraphicFramePr>
          <p:nvPr>
            <p:extLst>
              <p:ext uri="{D42A27DB-BD31-4B8C-83A1-F6EECF244321}">
                <p14:modId xmlns:p14="http://schemas.microsoft.com/office/powerpoint/2010/main" val="3771434207"/>
              </p:ext>
            </p:extLst>
          </p:nvPr>
        </p:nvGraphicFramePr>
        <p:xfrm>
          <a:off x="7467600" y="853440"/>
          <a:ext cx="4572000" cy="5547360"/>
        </p:xfrm>
        <a:graphic>
          <a:graphicData uri="http://schemas.openxmlformats.org/drawingml/2006/table">
            <a:tbl>
              <a:tblPr/>
              <a:tblGrid>
                <a:gridCol w="1143000">
                  <a:extLst>
                    <a:ext uri="{9D8B030D-6E8A-4147-A177-3AD203B41FA5}">
                      <a16:colId xmlns:a16="http://schemas.microsoft.com/office/drawing/2014/main" val="20000"/>
                    </a:ext>
                  </a:extLst>
                </a:gridCol>
                <a:gridCol w="3429000">
                  <a:extLst>
                    <a:ext uri="{9D8B030D-6E8A-4147-A177-3AD203B41FA5}">
                      <a16:colId xmlns:a16="http://schemas.microsoft.com/office/drawing/2014/main" val="20001"/>
                    </a:ext>
                  </a:extLst>
                </a:gridCol>
              </a:tblGrid>
              <a:tr h="154247">
                <a:tc>
                  <a:txBody>
                    <a:bodyPr/>
                    <a:lstStyle/>
                    <a:p>
                      <a:r>
                        <a:rPr lang="en-US" sz="1400" b="1" dirty="0">
                          <a:effectLst/>
                          <a:latin typeface="Times New Roman" charset="0"/>
                        </a:rPr>
                        <a:t>Name</a:t>
                      </a:r>
                      <a:endParaRPr lang="en-US" sz="1400" dirty="0">
                        <a:effectLst/>
                        <a:latin typeface="Times New Roman" charset="0"/>
                      </a:endParaRPr>
                    </a:p>
                  </a:txBody>
                  <a:tcPr marL="20058" marR="20058" marT="0" marB="0">
                    <a:lnL w="3810" cap="flat" cmpd="sng" algn="ctr">
                      <a:solidFill>
                        <a:srgbClr val="000000"/>
                      </a:solidFill>
                      <a:prstDash val="solid"/>
                      <a:round/>
                      <a:headEnd type="none" w="med" len="med"/>
                      <a:tailEnd type="none" w="med" len="med"/>
                    </a:lnL>
                    <a:lnR w="3810"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81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latinLnBrk="0"/>
                      <a:r>
                        <a:rPr lang="en-US" sz="1400" dirty="0">
                          <a:effectLst/>
                          <a:latin typeface="Times New Roman" charset="0"/>
                        </a:rPr>
                        <a:t>Make reservation</a:t>
                      </a:r>
                    </a:p>
                  </a:txBody>
                  <a:tcPr marL="20058" marR="20058" marT="0" marB="0">
                    <a:lnL w="3810" cap="flat" cmpd="sng" algn="ctr">
                      <a:solidFill>
                        <a:srgbClr val="000000"/>
                      </a:solidFill>
                      <a:prstDash val="solid"/>
                      <a:round/>
                      <a:headEnd type="none" w="med" len="med"/>
                      <a:tailEnd type="none" w="med" len="med"/>
                    </a:lnL>
                    <a:lnR w="3810"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810" cap="flat" cmpd="sng" algn="ctr">
                      <a:solidFill>
                        <a:srgbClr val="00000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0000"/>
                  </a:ext>
                </a:extLst>
              </a:tr>
              <a:tr h="166906">
                <a:tc>
                  <a:txBody>
                    <a:bodyPr/>
                    <a:lstStyle/>
                    <a:p>
                      <a:r>
                        <a:rPr lang="en-US" sz="1400" b="1">
                          <a:effectLst/>
                          <a:latin typeface="Times New Roman" charset="0"/>
                        </a:rPr>
                        <a:t>Summary</a:t>
                      </a:r>
                      <a:endParaRPr lang="en-US" sz="1400">
                        <a:effectLst/>
                        <a:latin typeface="Times New Roman" charset="0"/>
                      </a:endParaRPr>
                    </a:p>
                  </a:txBody>
                  <a:tcPr marL="20058" marR="20058" marT="0" marB="0">
                    <a:lnL w="3810" cap="flat" cmpd="sng" algn="ctr">
                      <a:solidFill>
                        <a:srgbClr val="000000"/>
                      </a:solidFill>
                      <a:prstDash val="solid"/>
                      <a:round/>
                      <a:headEnd type="none" w="med" len="med"/>
                      <a:tailEnd type="none" w="med" len="med"/>
                    </a:lnL>
                    <a:lnR w="3810" cap="flat" cmpd="sng" algn="ctr">
                      <a:solidFill>
                        <a:srgbClr val="000000"/>
                      </a:solidFill>
                      <a:prstDash val="solid"/>
                      <a:round/>
                      <a:headEnd type="none" w="med" len="med"/>
                      <a:tailEnd type="none" w="med" len="med"/>
                    </a:lnR>
                    <a:lnT w="3810" cap="flat" cmpd="sng" algn="ctr">
                      <a:solidFill>
                        <a:srgbClr val="000000"/>
                      </a:solidFill>
                      <a:prstDash val="solid"/>
                      <a:round/>
                      <a:headEnd type="none" w="med" len="med"/>
                      <a:tailEnd type="none" w="med" len="med"/>
                    </a:lnT>
                    <a:lnB w="3810" cap="flat" cmpd="sng" algn="ctr">
                      <a:solidFill>
                        <a:srgbClr val="000000"/>
                      </a:solidFill>
                      <a:prstDash val="solid"/>
                      <a:round/>
                      <a:headEnd type="none" w="med" len="med"/>
                      <a:tailEnd type="none" w="med" len="med"/>
                    </a:lnB>
                  </a:tcPr>
                </a:tc>
                <a:tc>
                  <a:txBody>
                    <a:bodyPr/>
                    <a:lstStyle/>
                    <a:p>
                      <a:pPr latinLnBrk="0"/>
                      <a:r>
                        <a:rPr lang="en-US" sz="1400" dirty="0">
                          <a:effectLst/>
                          <a:latin typeface="Times New Roman" charset="0"/>
                        </a:rPr>
                        <a:t>Reservation clerk reserves a room for a guest</a:t>
                      </a:r>
                    </a:p>
                  </a:txBody>
                  <a:tcPr marL="20058" marR="20058" marT="0" marB="0">
                    <a:lnL w="3810" cap="flat" cmpd="sng" algn="ctr">
                      <a:solidFill>
                        <a:srgbClr val="000000"/>
                      </a:solidFill>
                      <a:prstDash val="solid"/>
                      <a:round/>
                      <a:headEnd type="none" w="med" len="med"/>
                      <a:tailEnd type="none" w="med" len="med"/>
                    </a:lnL>
                    <a:lnR w="3810" cap="flat" cmpd="sng" algn="ctr">
                      <a:solidFill>
                        <a:srgbClr val="000000"/>
                      </a:solidFill>
                      <a:prstDash val="solid"/>
                      <a:round/>
                      <a:headEnd type="none" w="med" len="med"/>
                      <a:tailEnd type="none" w="med" len="med"/>
                    </a:lnR>
                    <a:lnT w="3810" cap="flat" cmpd="sng" algn="ctr">
                      <a:solidFill>
                        <a:srgbClr val="000000"/>
                      </a:solidFill>
                      <a:prstDash val="solid"/>
                      <a:round/>
                      <a:headEnd type="none" w="med" len="med"/>
                      <a:tailEnd type="none" w="med" len="med"/>
                    </a:lnT>
                    <a:lnB w="381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54247">
                <a:tc>
                  <a:txBody>
                    <a:bodyPr/>
                    <a:lstStyle/>
                    <a:p>
                      <a:r>
                        <a:rPr lang="en-US" sz="1400" b="1">
                          <a:effectLst/>
                          <a:latin typeface="Times New Roman" charset="0"/>
                        </a:rPr>
                        <a:t>Actor</a:t>
                      </a:r>
                      <a:endParaRPr lang="en-US" sz="1400">
                        <a:effectLst/>
                        <a:latin typeface="Times New Roman" charset="0"/>
                      </a:endParaRPr>
                    </a:p>
                  </a:txBody>
                  <a:tcPr marL="20058" marR="20058" marT="0" marB="0">
                    <a:lnL w="3810" cap="flat" cmpd="sng" algn="ctr">
                      <a:solidFill>
                        <a:srgbClr val="000000"/>
                      </a:solidFill>
                      <a:prstDash val="solid"/>
                      <a:round/>
                      <a:headEnd type="none" w="med" len="med"/>
                      <a:tailEnd type="none" w="med" len="med"/>
                    </a:lnL>
                    <a:lnR w="3810" cap="flat" cmpd="sng" algn="ctr">
                      <a:solidFill>
                        <a:srgbClr val="000000"/>
                      </a:solidFill>
                      <a:prstDash val="solid"/>
                      <a:round/>
                      <a:headEnd type="none" w="med" len="med"/>
                      <a:tailEnd type="none" w="med" len="med"/>
                    </a:lnR>
                    <a:lnT w="3810" cap="flat" cmpd="sng" algn="ctr">
                      <a:solidFill>
                        <a:srgbClr val="000000"/>
                      </a:solidFill>
                      <a:prstDash val="solid"/>
                      <a:round/>
                      <a:headEnd type="none" w="med" len="med"/>
                      <a:tailEnd type="none" w="med" len="med"/>
                    </a:lnT>
                    <a:lnB w="3810" cap="flat" cmpd="sng" algn="ctr">
                      <a:solidFill>
                        <a:srgbClr val="000000"/>
                      </a:solidFill>
                      <a:prstDash val="solid"/>
                      <a:round/>
                      <a:headEnd type="none" w="med" len="med"/>
                      <a:tailEnd type="none" w="med" len="med"/>
                    </a:lnB>
                  </a:tcPr>
                </a:tc>
                <a:tc>
                  <a:txBody>
                    <a:bodyPr/>
                    <a:lstStyle/>
                    <a:p>
                      <a:pPr latinLnBrk="0"/>
                      <a:r>
                        <a:rPr lang="en-US" sz="1400" dirty="0">
                          <a:effectLst/>
                          <a:latin typeface="Times New Roman" charset="0"/>
                        </a:rPr>
                        <a:t>Reservation clerk</a:t>
                      </a:r>
                    </a:p>
                  </a:txBody>
                  <a:tcPr marL="20058" marR="20058" marT="0" marB="0">
                    <a:lnL w="3810" cap="flat" cmpd="sng" algn="ctr">
                      <a:solidFill>
                        <a:srgbClr val="000000"/>
                      </a:solidFill>
                      <a:prstDash val="solid"/>
                      <a:round/>
                      <a:headEnd type="none" w="med" len="med"/>
                      <a:tailEnd type="none" w="med" len="med"/>
                    </a:lnL>
                    <a:lnR w="3810" cap="flat" cmpd="sng" algn="ctr">
                      <a:solidFill>
                        <a:srgbClr val="000000"/>
                      </a:solidFill>
                      <a:prstDash val="solid"/>
                      <a:round/>
                      <a:headEnd type="none" w="med" len="med"/>
                      <a:tailEnd type="none" w="med" len="med"/>
                    </a:lnR>
                    <a:lnT w="3810" cap="flat" cmpd="sng" algn="ctr">
                      <a:solidFill>
                        <a:srgbClr val="000000"/>
                      </a:solidFill>
                      <a:prstDash val="solid"/>
                      <a:round/>
                      <a:headEnd type="none" w="med" len="med"/>
                      <a:tailEnd type="none" w="med" len="med"/>
                    </a:lnT>
                    <a:lnB w="381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209203">
                <a:tc>
                  <a:txBody>
                    <a:bodyPr/>
                    <a:lstStyle/>
                    <a:p>
                      <a:r>
                        <a:rPr lang="en-US" sz="1400" b="1" dirty="0">
                          <a:effectLst/>
                          <a:latin typeface="Times New Roman" charset="0"/>
                        </a:rPr>
                        <a:t>Precondition</a:t>
                      </a:r>
                      <a:endParaRPr lang="en-US" sz="1400" dirty="0">
                        <a:effectLst/>
                        <a:latin typeface="Times New Roman" charset="0"/>
                      </a:endParaRPr>
                    </a:p>
                  </a:txBody>
                  <a:tcPr marL="20058" marR="20058" marT="0" marB="0">
                    <a:lnL w="3810" cap="flat" cmpd="sng" algn="ctr">
                      <a:solidFill>
                        <a:srgbClr val="000000"/>
                      </a:solidFill>
                      <a:prstDash val="solid"/>
                      <a:round/>
                      <a:headEnd type="none" w="med" len="med"/>
                      <a:tailEnd type="none" w="med" len="med"/>
                    </a:lnL>
                    <a:lnR w="3810" cap="flat" cmpd="sng" algn="ctr">
                      <a:solidFill>
                        <a:srgbClr val="000000"/>
                      </a:solidFill>
                      <a:prstDash val="solid"/>
                      <a:round/>
                      <a:headEnd type="none" w="med" len="med"/>
                      <a:tailEnd type="none" w="med" len="med"/>
                    </a:lnR>
                    <a:lnT w="3810" cap="flat" cmpd="sng" algn="ctr">
                      <a:solidFill>
                        <a:srgbClr val="000000"/>
                      </a:solidFill>
                      <a:prstDash val="solid"/>
                      <a:round/>
                      <a:headEnd type="none" w="med" len="med"/>
                      <a:tailEnd type="none" w="med" len="med"/>
                    </a:lnT>
                    <a:lnB w="3810" cap="flat" cmpd="sng" algn="ctr">
                      <a:solidFill>
                        <a:srgbClr val="000000"/>
                      </a:solidFill>
                      <a:prstDash val="solid"/>
                      <a:round/>
                      <a:headEnd type="none" w="med" len="med"/>
                      <a:tailEnd type="none" w="med" len="med"/>
                    </a:lnB>
                  </a:tcPr>
                </a:tc>
                <a:tc>
                  <a:txBody>
                    <a:bodyPr/>
                    <a:lstStyle/>
                    <a:p>
                      <a:pPr latinLnBrk="0"/>
                      <a:r>
                        <a:rPr lang="en-US" sz="1400" dirty="0">
                          <a:effectLst/>
                          <a:latin typeface="Times New Roman" charset="0"/>
                        </a:rPr>
                        <a:t>Reservation clerk has logged into the system</a:t>
                      </a:r>
                    </a:p>
                  </a:txBody>
                  <a:tcPr marL="20058" marR="20058" marT="0" marB="0">
                    <a:lnL w="3810" cap="flat" cmpd="sng" algn="ctr">
                      <a:solidFill>
                        <a:srgbClr val="000000"/>
                      </a:solidFill>
                      <a:prstDash val="solid"/>
                      <a:round/>
                      <a:headEnd type="none" w="med" len="med"/>
                      <a:tailEnd type="none" w="med" len="med"/>
                    </a:lnL>
                    <a:lnR w="3810" cap="flat" cmpd="sng" algn="ctr">
                      <a:solidFill>
                        <a:srgbClr val="000000"/>
                      </a:solidFill>
                      <a:prstDash val="solid"/>
                      <a:round/>
                      <a:headEnd type="none" w="med" len="med"/>
                      <a:tailEnd type="none" w="med" len="med"/>
                    </a:lnR>
                    <a:lnT w="3810" cap="flat" cmpd="sng" algn="ctr">
                      <a:solidFill>
                        <a:srgbClr val="000000"/>
                      </a:solidFill>
                      <a:prstDash val="solid"/>
                      <a:round/>
                      <a:headEnd type="none" w="med" len="med"/>
                      <a:tailEnd type="none" w="med" len="med"/>
                    </a:lnT>
                    <a:lnB w="381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2159462">
                <a:tc>
                  <a:txBody>
                    <a:bodyPr/>
                    <a:lstStyle/>
                    <a:p>
                      <a:r>
                        <a:rPr lang="en-US" sz="1400" b="1" dirty="0">
                          <a:effectLst/>
                          <a:latin typeface="Times New Roman" charset="0"/>
                        </a:rPr>
                        <a:t>Description</a:t>
                      </a:r>
                      <a:endParaRPr lang="en-US" sz="1400" dirty="0">
                        <a:effectLst/>
                        <a:latin typeface="Times New Roman" charset="0"/>
                      </a:endParaRPr>
                    </a:p>
                    <a:p>
                      <a:br>
                        <a:rPr lang="ko-KR" altLang="en-US" sz="1400" dirty="0">
                          <a:effectLst/>
                          <a:latin typeface="Times New Roman" charset="0"/>
                        </a:rPr>
                      </a:br>
                      <a:endParaRPr lang="ko-KR" altLang="en-US" sz="1400" dirty="0">
                        <a:effectLst/>
                        <a:latin typeface="Times New Roman" charset="0"/>
                      </a:endParaRPr>
                    </a:p>
                  </a:txBody>
                  <a:tcPr marL="20058" marR="20058" marT="0" marB="0">
                    <a:lnL w="3810" cap="flat" cmpd="sng" algn="ctr">
                      <a:solidFill>
                        <a:srgbClr val="000000"/>
                      </a:solidFill>
                      <a:prstDash val="solid"/>
                      <a:round/>
                      <a:headEnd type="none" w="med" len="med"/>
                      <a:tailEnd type="none" w="med" len="med"/>
                    </a:lnL>
                    <a:lnR w="3810" cap="flat" cmpd="sng" algn="ctr">
                      <a:solidFill>
                        <a:srgbClr val="000000"/>
                      </a:solidFill>
                      <a:prstDash val="solid"/>
                      <a:round/>
                      <a:headEnd type="none" w="med" len="med"/>
                      <a:tailEnd type="none" w="med" len="med"/>
                    </a:lnR>
                    <a:lnT w="3810" cap="flat" cmpd="sng" algn="ctr">
                      <a:solidFill>
                        <a:srgbClr val="000000"/>
                      </a:solidFill>
                      <a:prstDash val="solid"/>
                      <a:round/>
                      <a:headEnd type="none" w="med" len="med"/>
                      <a:tailEnd type="none" w="med" len="med"/>
                    </a:lnT>
                    <a:lnB w="3810" cap="flat" cmpd="sng" algn="ctr">
                      <a:solidFill>
                        <a:srgbClr val="000000"/>
                      </a:solidFill>
                      <a:prstDash val="solid"/>
                      <a:round/>
                      <a:headEnd type="none" w="med" len="med"/>
                      <a:tailEnd type="none" w="med" len="med"/>
                    </a:lnB>
                  </a:tcPr>
                </a:tc>
                <a:tc>
                  <a:txBody>
                    <a:bodyPr/>
                    <a:lstStyle/>
                    <a:p>
                      <a:pPr marL="179388" indent="-179388" latinLnBrk="0">
                        <a:buFont typeface="+mj-lt"/>
                        <a:buAutoNum type="arabicPeriod"/>
                        <a:tabLst/>
                      </a:pPr>
                      <a:r>
                        <a:rPr lang="en-US" sz="1400" b="1" dirty="0">
                          <a:solidFill>
                            <a:srgbClr val="FF0000"/>
                          </a:solidFill>
                          <a:effectLst/>
                          <a:latin typeface="Times New Roman" charset="0"/>
                        </a:rPr>
                        <a:t>Guest</a:t>
                      </a:r>
                      <a:r>
                        <a:rPr lang="en-US" sz="1400" dirty="0">
                          <a:effectLst/>
                          <a:latin typeface="Times New Roman" charset="0"/>
                        </a:rPr>
                        <a:t> </a:t>
                      </a:r>
                      <a:r>
                        <a:rPr lang="en-US" sz="1400" u="sng" dirty="0">
                          <a:solidFill>
                            <a:schemeClr val="accent3">
                              <a:lumMod val="75000"/>
                            </a:schemeClr>
                          </a:solidFill>
                          <a:effectLst/>
                          <a:latin typeface="Times New Roman" charset="0"/>
                        </a:rPr>
                        <a:t>gives personal details</a:t>
                      </a:r>
                      <a:r>
                        <a:rPr lang="en-US" sz="1400" u="none" dirty="0">
                          <a:solidFill>
                            <a:schemeClr val="accent3">
                              <a:lumMod val="75000"/>
                            </a:schemeClr>
                          </a:solidFill>
                          <a:effectLst/>
                          <a:latin typeface="Times New Roman" charset="0"/>
                        </a:rPr>
                        <a:t> </a:t>
                      </a:r>
                      <a:r>
                        <a:rPr lang="en-US" sz="1400" u="none" dirty="0">
                          <a:effectLst/>
                          <a:latin typeface="Times New Roman" charset="0"/>
                        </a:rPr>
                        <a:t>to reservation clerk, such as name, room type, number of occupants, and dates and times of arrival and departure</a:t>
                      </a:r>
                    </a:p>
                    <a:p>
                      <a:pPr marL="179388" indent="-179388" latinLnBrk="0">
                        <a:buFont typeface="+mj-lt"/>
                        <a:buAutoNum type="arabicPeriod"/>
                        <a:tabLst/>
                      </a:pPr>
                      <a:r>
                        <a:rPr lang="en-US" sz="1400" b="1" u="none" dirty="0">
                          <a:solidFill>
                            <a:srgbClr val="FF0000"/>
                          </a:solidFill>
                          <a:effectLst/>
                          <a:latin typeface="Times New Roman" charset="0"/>
                        </a:rPr>
                        <a:t>Reservation clerk</a:t>
                      </a:r>
                      <a:r>
                        <a:rPr lang="en-US" sz="1400" u="none" dirty="0">
                          <a:effectLst/>
                          <a:latin typeface="Times New Roman" charset="0"/>
                        </a:rPr>
                        <a:t> </a:t>
                      </a:r>
                      <a:r>
                        <a:rPr lang="en-US" sz="1400" u="sng" dirty="0">
                          <a:solidFill>
                            <a:schemeClr val="accent3">
                              <a:lumMod val="75000"/>
                            </a:schemeClr>
                          </a:solidFill>
                          <a:effectLst/>
                          <a:latin typeface="Times New Roman" charset="0"/>
                        </a:rPr>
                        <a:t>enters information</a:t>
                      </a:r>
                      <a:r>
                        <a:rPr lang="en-US" sz="1400" u="none" dirty="0">
                          <a:effectLst/>
                          <a:latin typeface="Times New Roman" charset="0"/>
                        </a:rPr>
                        <a:t> into </a:t>
                      </a:r>
                      <a:r>
                        <a:rPr lang="en-US" sz="1400" b="1" u="none" dirty="0">
                          <a:solidFill>
                            <a:srgbClr val="FF0000"/>
                          </a:solidFill>
                          <a:effectLst/>
                          <a:latin typeface="Times New Roman" charset="0"/>
                        </a:rPr>
                        <a:t>the system</a:t>
                      </a:r>
                      <a:r>
                        <a:rPr lang="en-US" sz="1400" u="none" dirty="0">
                          <a:effectLst/>
                          <a:latin typeface="Times New Roman" charset="0"/>
                        </a:rPr>
                        <a:t> and looks up </a:t>
                      </a:r>
                      <a:r>
                        <a:rPr lang="en-US" sz="1400" u="none" dirty="0">
                          <a:solidFill>
                            <a:schemeClr val="tx1"/>
                          </a:solidFill>
                          <a:effectLst/>
                          <a:latin typeface="Times New Roman" charset="0"/>
                        </a:rPr>
                        <a:t>availability and room reservation rate</a:t>
                      </a:r>
                    </a:p>
                    <a:p>
                      <a:pPr marL="179388" indent="-179388" latinLnBrk="0">
                        <a:buFont typeface="+mj-lt"/>
                        <a:buAutoNum type="arabicPeriod"/>
                        <a:tabLst/>
                      </a:pPr>
                      <a:r>
                        <a:rPr lang="en-US" sz="1400" u="none" dirty="0">
                          <a:effectLst/>
                          <a:latin typeface="Times New Roman" charset="0"/>
                        </a:rPr>
                        <a:t>If room is available, clerk </a:t>
                      </a:r>
                      <a:r>
                        <a:rPr lang="en-US" sz="1400" u="sng" dirty="0">
                          <a:solidFill>
                            <a:schemeClr val="accent3">
                              <a:lumMod val="75000"/>
                            </a:schemeClr>
                          </a:solidFill>
                          <a:effectLst/>
                          <a:latin typeface="Times New Roman" charset="0"/>
                        </a:rPr>
                        <a:t>requests the guest to guarantee the reservation with a credit card number</a:t>
                      </a:r>
                    </a:p>
                    <a:p>
                      <a:pPr marL="179388" indent="-179388" latinLnBrk="0">
                        <a:buFont typeface="+mj-lt"/>
                        <a:buAutoNum type="arabicPeriod"/>
                        <a:tabLst/>
                      </a:pPr>
                      <a:r>
                        <a:rPr lang="en-US" sz="1400" u="none" dirty="0">
                          <a:effectLst/>
                          <a:latin typeface="Times New Roman" charset="0"/>
                        </a:rPr>
                        <a:t>The clerk </a:t>
                      </a:r>
                      <a:r>
                        <a:rPr lang="en-US" sz="1400" u="sng" dirty="0">
                          <a:solidFill>
                            <a:schemeClr val="accent3">
                              <a:lumMod val="75000"/>
                            </a:schemeClr>
                          </a:solidFill>
                          <a:effectLst/>
                          <a:latin typeface="Times New Roman" charset="0"/>
                        </a:rPr>
                        <a:t>enters the guest’s credit card number</a:t>
                      </a:r>
                      <a:r>
                        <a:rPr lang="en-US" sz="1400" u="none" dirty="0">
                          <a:effectLst/>
                          <a:latin typeface="Times New Roman" charset="0"/>
                        </a:rPr>
                        <a:t> to guarantee the reservation.</a:t>
                      </a:r>
                    </a:p>
                    <a:p>
                      <a:pPr marL="179388" indent="-179388" latinLnBrk="0">
                        <a:buFont typeface="+mj-lt"/>
                        <a:buAutoNum type="arabicPeriod"/>
                        <a:tabLst/>
                      </a:pPr>
                      <a:r>
                        <a:rPr lang="en-US" sz="1400" u="none" dirty="0">
                          <a:effectLst/>
                          <a:latin typeface="Times New Roman" charset="0"/>
                        </a:rPr>
                        <a:t>If credit card number is valid, the clerk </a:t>
                      </a:r>
                      <a:r>
                        <a:rPr lang="en-US" sz="1400" u="sng" dirty="0">
                          <a:solidFill>
                            <a:schemeClr val="accent3">
                              <a:lumMod val="75000"/>
                            </a:schemeClr>
                          </a:solidFill>
                          <a:effectLst/>
                          <a:latin typeface="Times New Roman" charset="0"/>
                        </a:rPr>
                        <a:t>updates the reservation</a:t>
                      </a:r>
                      <a:r>
                        <a:rPr lang="en-US" sz="1400" u="none" dirty="0">
                          <a:solidFill>
                            <a:srgbClr val="0432FF"/>
                          </a:solidFill>
                          <a:effectLst/>
                          <a:latin typeface="Times New Roman" charset="0"/>
                        </a:rPr>
                        <a:t> </a:t>
                      </a:r>
                      <a:r>
                        <a:rPr lang="en-US" sz="1400" dirty="0">
                          <a:effectLst/>
                          <a:latin typeface="Times New Roman" charset="0"/>
                        </a:rPr>
                        <a:t>as guaranteed.</a:t>
                      </a:r>
                    </a:p>
                  </a:txBody>
                  <a:tcPr marL="20058" marR="20058" marT="0" marB="0">
                    <a:lnL w="3810" cap="flat" cmpd="sng" algn="ctr">
                      <a:solidFill>
                        <a:srgbClr val="000000"/>
                      </a:solidFill>
                      <a:prstDash val="solid"/>
                      <a:round/>
                      <a:headEnd type="none" w="med" len="med"/>
                      <a:tailEnd type="none" w="med" len="med"/>
                    </a:lnL>
                    <a:lnR w="3810" cap="flat" cmpd="sng" algn="ctr">
                      <a:solidFill>
                        <a:srgbClr val="000000"/>
                      </a:solidFill>
                      <a:prstDash val="solid"/>
                      <a:round/>
                      <a:headEnd type="none" w="med" len="med"/>
                      <a:tailEnd type="none" w="med" len="med"/>
                    </a:lnR>
                    <a:lnT w="3810" cap="flat" cmpd="sng" algn="ctr">
                      <a:solidFill>
                        <a:srgbClr val="000000"/>
                      </a:solidFill>
                      <a:prstDash val="solid"/>
                      <a:round/>
                      <a:headEnd type="none" w="med" len="med"/>
                      <a:tailEnd type="none" w="med" len="med"/>
                    </a:lnT>
                    <a:lnB w="381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1079731">
                <a:tc>
                  <a:txBody>
                    <a:bodyPr/>
                    <a:lstStyle/>
                    <a:p>
                      <a:r>
                        <a:rPr lang="en-US" sz="1400" b="1" dirty="0">
                          <a:effectLst/>
                          <a:latin typeface="Times New Roman" charset="0"/>
                        </a:rPr>
                        <a:t>Alternatives</a:t>
                      </a:r>
                      <a:endParaRPr lang="en-US" sz="1400" dirty="0">
                        <a:effectLst/>
                        <a:latin typeface="Times New Roman" charset="0"/>
                      </a:endParaRPr>
                    </a:p>
                  </a:txBody>
                  <a:tcPr marL="20058" marR="20058" marT="0" marB="0">
                    <a:lnL w="3810" cap="flat" cmpd="sng" algn="ctr">
                      <a:solidFill>
                        <a:srgbClr val="000000"/>
                      </a:solidFill>
                      <a:prstDash val="solid"/>
                      <a:round/>
                      <a:headEnd type="none" w="med" len="med"/>
                      <a:tailEnd type="none" w="med" len="med"/>
                    </a:lnL>
                    <a:lnR w="3810" cap="flat" cmpd="sng" algn="ctr">
                      <a:solidFill>
                        <a:srgbClr val="000000"/>
                      </a:solidFill>
                      <a:prstDash val="solid"/>
                      <a:round/>
                      <a:headEnd type="none" w="med" len="med"/>
                      <a:tailEnd type="none" w="med" len="med"/>
                    </a:lnR>
                    <a:lnT w="3810" cap="flat" cmpd="sng" algn="ctr">
                      <a:solidFill>
                        <a:srgbClr val="000000"/>
                      </a:solidFill>
                      <a:prstDash val="solid"/>
                      <a:round/>
                      <a:headEnd type="none" w="med" len="med"/>
                      <a:tailEnd type="none" w="med" len="med"/>
                    </a:lnT>
                    <a:lnB w="3810" cap="flat" cmpd="sng" algn="ctr">
                      <a:solidFill>
                        <a:srgbClr val="000000"/>
                      </a:solidFill>
                      <a:prstDash val="solid"/>
                      <a:round/>
                      <a:headEnd type="none" w="med" len="med"/>
                      <a:tailEnd type="none" w="med" len="med"/>
                    </a:lnB>
                  </a:tcPr>
                </a:tc>
                <a:tc>
                  <a:txBody>
                    <a:bodyPr/>
                    <a:lstStyle/>
                    <a:p>
                      <a:pPr latinLnBrk="0"/>
                      <a:r>
                        <a:rPr lang="en-US" sz="1400" u="sng" dirty="0">
                          <a:effectLst/>
                          <a:latin typeface="Times New Roman" charset="0"/>
                        </a:rPr>
                        <a:t>Room not available</a:t>
                      </a:r>
                      <a:r>
                        <a:rPr lang="en-US" sz="1400" dirty="0">
                          <a:effectLst/>
                          <a:latin typeface="Times New Roman" charset="0"/>
                        </a:rPr>
                        <a:t>: Line 3: If a room is not available, clerk requests the customer for another date and / or time of arrival and departure</a:t>
                      </a:r>
                    </a:p>
                    <a:p>
                      <a:pPr latinLnBrk="0"/>
                      <a:r>
                        <a:rPr lang="en-US" sz="1400" u="sng" dirty="0">
                          <a:effectLst/>
                          <a:latin typeface="Times New Roman" charset="0"/>
                        </a:rPr>
                        <a:t>Invalid card</a:t>
                      </a:r>
                      <a:r>
                        <a:rPr lang="en-US" sz="1400" dirty="0">
                          <a:effectLst/>
                          <a:latin typeface="Times New Roman" charset="0"/>
                        </a:rPr>
                        <a:t>: Line 5: If the credit card number is not valid, the clerk requests the customer for another credit card number</a:t>
                      </a:r>
                    </a:p>
                  </a:txBody>
                  <a:tcPr marL="20058" marR="20058" marT="0" marB="0">
                    <a:lnL w="3810" cap="flat" cmpd="sng" algn="ctr">
                      <a:solidFill>
                        <a:srgbClr val="000000"/>
                      </a:solidFill>
                      <a:prstDash val="solid"/>
                      <a:round/>
                      <a:headEnd type="none" w="med" len="med"/>
                      <a:tailEnd type="none" w="med" len="med"/>
                    </a:lnL>
                    <a:lnR w="3810" cap="flat" cmpd="sng" algn="ctr">
                      <a:solidFill>
                        <a:srgbClr val="000000"/>
                      </a:solidFill>
                      <a:prstDash val="solid"/>
                      <a:round/>
                      <a:headEnd type="none" w="med" len="med"/>
                      <a:tailEnd type="none" w="med" len="med"/>
                    </a:lnR>
                    <a:lnT w="3810" cap="flat" cmpd="sng" algn="ctr">
                      <a:solidFill>
                        <a:srgbClr val="000000"/>
                      </a:solidFill>
                      <a:prstDash val="solid"/>
                      <a:round/>
                      <a:headEnd type="none" w="med" len="med"/>
                      <a:tailEnd type="none" w="med" len="med"/>
                    </a:lnT>
                    <a:lnB w="381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154247">
                <a:tc>
                  <a:txBody>
                    <a:bodyPr/>
                    <a:lstStyle/>
                    <a:p>
                      <a:r>
                        <a:rPr lang="en-US" sz="1400" b="1">
                          <a:effectLst/>
                          <a:latin typeface="Times New Roman" charset="0"/>
                        </a:rPr>
                        <a:t>Postcondition</a:t>
                      </a:r>
                      <a:endParaRPr lang="en-US" sz="1400">
                        <a:effectLst/>
                        <a:latin typeface="Times New Roman" charset="0"/>
                      </a:endParaRPr>
                    </a:p>
                  </a:txBody>
                  <a:tcPr marL="20058" marR="20058" marT="0" marB="0">
                    <a:lnL w="3810" cap="flat" cmpd="sng" algn="ctr">
                      <a:solidFill>
                        <a:srgbClr val="000000"/>
                      </a:solidFill>
                      <a:prstDash val="solid"/>
                      <a:round/>
                      <a:headEnd type="none" w="med" len="med"/>
                      <a:tailEnd type="none" w="med" len="med"/>
                    </a:lnL>
                    <a:lnR w="3810" cap="flat" cmpd="sng" algn="ctr">
                      <a:solidFill>
                        <a:srgbClr val="000000"/>
                      </a:solidFill>
                      <a:prstDash val="solid"/>
                      <a:round/>
                      <a:headEnd type="none" w="med" len="med"/>
                      <a:tailEnd type="none" w="med" len="med"/>
                    </a:lnR>
                    <a:lnT w="3810" cap="flat" cmpd="sng" algn="ctr">
                      <a:solidFill>
                        <a:srgbClr val="000000"/>
                      </a:solidFill>
                      <a:prstDash val="solid"/>
                      <a:round/>
                      <a:headEnd type="none" w="med" len="med"/>
                      <a:tailEnd type="none" w="med" len="med"/>
                    </a:lnT>
                    <a:lnB w="3810" cap="flat" cmpd="sng" algn="ctr">
                      <a:solidFill>
                        <a:srgbClr val="000000"/>
                      </a:solidFill>
                      <a:prstDash val="solid"/>
                      <a:round/>
                      <a:headEnd type="none" w="med" len="med"/>
                      <a:tailEnd type="none" w="med" len="med"/>
                    </a:lnB>
                  </a:tcPr>
                </a:tc>
                <a:tc>
                  <a:txBody>
                    <a:bodyPr/>
                    <a:lstStyle/>
                    <a:p>
                      <a:pPr latinLnBrk="0"/>
                      <a:r>
                        <a:rPr lang="en-US" sz="1400" dirty="0">
                          <a:effectLst/>
                          <a:latin typeface="Times New Roman" charset="0"/>
                        </a:rPr>
                        <a:t>The reservation is created for the guest.</a:t>
                      </a:r>
                    </a:p>
                  </a:txBody>
                  <a:tcPr marL="20058" marR="20058" marT="0" marB="0">
                    <a:lnL w="3810" cap="flat" cmpd="sng" algn="ctr">
                      <a:solidFill>
                        <a:srgbClr val="000000"/>
                      </a:solidFill>
                      <a:prstDash val="solid"/>
                      <a:round/>
                      <a:headEnd type="none" w="med" len="med"/>
                      <a:tailEnd type="none" w="med" len="med"/>
                    </a:lnL>
                    <a:lnR w="3810" cap="flat" cmpd="sng" algn="ctr">
                      <a:solidFill>
                        <a:srgbClr val="000000"/>
                      </a:solidFill>
                      <a:prstDash val="solid"/>
                      <a:round/>
                      <a:headEnd type="none" w="med" len="med"/>
                      <a:tailEnd type="none" w="med" len="med"/>
                    </a:lnR>
                    <a:lnT w="3810" cap="flat" cmpd="sng" algn="ctr">
                      <a:solidFill>
                        <a:srgbClr val="000000"/>
                      </a:solidFill>
                      <a:prstDash val="solid"/>
                      <a:round/>
                      <a:headEnd type="none" w="med" len="med"/>
                      <a:tailEnd type="none" w="med" len="med"/>
                    </a:lnT>
                    <a:lnB w="381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308070951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2" presetClass="entr" presetSubtype="1" fill="hold" nodeType="click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wipe(up)">
                                      <p:cBhvr>
                                        <p:cTn id="3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F7D065-69D6-43BD-8F16-1ED37377658A}"/>
              </a:ext>
            </a:extLst>
          </p:cNvPr>
          <p:cNvSpPr>
            <a:spLocks noGrp="1"/>
          </p:cNvSpPr>
          <p:nvPr>
            <p:ph type="title"/>
          </p:nvPr>
        </p:nvSpPr>
        <p:spPr/>
        <p:txBody>
          <a:bodyPr>
            <a:noAutofit/>
          </a:bodyPr>
          <a:lstStyle/>
          <a:p>
            <a:r>
              <a:rPr lang="en-US" dirty="0">
                <a:latin typeface="Arial" panose="020B0604020202020204" pitchFamily="34" charset="0"/>
                <a:cs typeface="Arial" panose="020B0604020202020204" pitchFamily="34" charset="0"/>
              </a:rPr>
              <a:t>Sequence Diagram</a:t>
            </a:r>
            <a:endParaRPr lang="en-US" sz="800" b="0" dirty="0">
              <a:latin typeface="Arial" panose="020B0604020202020204" pitchFamily="34" charset="0"/>
              <a:cs typeface="Arial" panose="020B0604020202020204" pitchFamily="34" charset="0"/>
            </a:endParaRPr>
          </a:p>
        </p:txBody>
      </p:sp>
      <p:sp>
        <p:nvSpPr>
          <p:cNvPr id="4" name="Content Placeholder 3">
            <a:extLst>
              <a:ext uri="{FF2B5EF4-FFF2-40B4-BE49-F238E27FC236}">
                <a16:creationId xmlns:a16="http://schemas.microsoft.com/office/drawing/2014/main" id="{F11F9857-6496-490D-8EF4-49E16A203194}"/>
              </a:ext>
            </a:extLst>
          </p:cNvPr>
          <p:cNvSpPr>
            <a:spLocks noGrp="1"/>
          </p:cNvSpPr>
          <p:nvPr>
            <p:ph idx="1"/>
          </p:nvPr>
        </p:nvSpPr>
        <p:spPr>
          <a:xfrm>
            <a:off x="609600" y="914400"/>
            <a:ext cx="10972799" cy="1447800"/>
          </a:xfrm>
        </p:spPr>
        <p:txBody>
          <a:bodyPr vert="horz" lIns="91440" tIns="45720" rIns="91440" bIns="45720" rtlCol="0">
            <a:noAutofit/>
          </a:bodyPr>
          <a:lstStyle/>
          <a:p>
            <a:pPr marL="291600" indent="-291600">
              <a:spcBef>
                <a:spcPts val="1000"/>
              </a:spcBef>
            </a:pPr>
            <a:r>
              <a:rPr lang="en-US" sz="2400" dirty="0">
                <a:latin typeface="Arial" panose="020B0604020202020204" pitchFamily="34" charset="0"/>
                <a:cs typeface="Arial" panose="020B0604020202020204" pitchFamily="34" charset="0"/>
              </a:rPr>
              <a:t>Sequence diagrams can be used to show how </a:t>
            </a:r>
            <a:r>
              <a:rPr lang="en-US" sz="2400" b="1" dirty="0">
                <a:solidFill>
                  <a:schemeClr val="accent3">
                    <a:lumMod val="75000"/>
                  </a:schemeClr>
                </a:solidFill>
                <a:latin typeface="Arial" panose="020B0604020202020204" pitchFamily="34" charset="0"/>
                <a:cs typeface="Arial" panose="020B0604020202020204" pitchFamily="34" charset="0"/>
              </a:rPr>
              <a:t>events</a:t>
            </a:r>
            <a:r>
              <a:rPr lang="en-US" sz="2400" dirty="0">
                <a:latin typeface="Arial" panose="020B0604020202020204" pitchFamily="34" charset="0"/>
                <a:cs typeface="Arial" panose="020B0604020202020204" pitchFamily="34" charset="0"/>
              </a:rPr>
              <a:t> cause </a:t>
            </a:r>
            <a:r>
              <a:rPr lang="en-US" sz="2400" u="sng" dirty="0">
                <a:latin typeface="Arial" panose="020B0604020202020204" pitchFamily="34" charset="0"/>
                <a:cs typeface="Arial" panose="020B0604020202020204" pitchFamily="34" charset="0"/>
              </a:rPr>
              <a:t>transitions from </a:t>
            </a:r>
            <a:r>
              <a:rPr lang="en-US" sz="2400" b="1" u="sng" dirty="0">
                <a:solidFill>
                  <a:srgbClr val="FF0000"/>
                </a:solidFill>
                <a:latin typeface="Arial" panose="020B0604020202020204" pitchFamily="34" charset="0"/>
                <a:cs typeface="Arial" panose="020B0604020202020204" pitchFamily="34" charset="0"/>
              </a:rPr>
              <a:t>object to object</a:t>
            </a:r>
          </a:p>
          <a:p>
            <a:pPr marL="291600" indent="-291600">
              <a:spcBef>
                <a:spcPts val="1000"/>
              </a:spcBef>
            </a:pPr>
            <a:r>
              <a:rPr lang="en-US" altLang="ko-Kore-KR" sz="2400" dirty="0">
                <a:solidFill>
                  <a:prstClr val="black"/>
                </a:solidFill>
                <a:latin typeface="Arial" panose="020B0604020202020204" pitchFamily="34" charset="0"/>
                <a:cs typeface="Arial" panose="020B0604020202020204" pitchFamily="34" charset="0"/>
              </a:rPr>
              <a:t>Sequence diagram is a shorthand version of a use case</a:t>
            </a:r>
            <a:endParaRPr lang="en-US" altLang="en-US" dirty="0">
              <a:solidFill>
                <a:prstClr val="black"/>
              </a:solidFill>
              <a:latin typeface="Arial" panose="020B0604020202020204" pitchFamily="34" charset="0"/>
              <a:cs typeface="Arial" panose="020B0604020202020204" pitchFamily="34" charset="0"/>
            </a:endParaRPr>
          </a:p>
        </p:txBody>
      </p:sp>
      <p:sp>
        <p:nvSpPr>
          <p:cNvPr id="3" name="Slide Number Placeholder 2">
            <a:extLst>
              <a:ext uri="{FF2B5EF4-FFF2-40B4-BE49-F238E27FC236}">
                <a16:creationId xmlns:a16="http://schemas.microsoft.com/office/drawing/2014/main" id="{2D4782CA-4060-4792-BD56-58A66C68CB55}"/>
              </a:ext>
            </a:extLst>
          </p:cNvPr>
          <p:cNvSpPr>
            <a:spLocks noGrp="1"/>
          </p:cNvSpPr>
          <p:nvPr>
            <p:ph type="sldNum" sz="quarter" idx="12"/>
          </p:nvPr>
        </p:nvSpPr>
        <p:spPr/>
        <p:txBody>
          <a:bodyPr/>
          <a:lstStyle/>
          <a:p>
            <a:fld id="{68151E55-6873-49E2-B8D5-2F265E6F1973}" type="slidenum">
              <a:rPr lang="en-US" smtClean="0"/>
              <a:pPr/>
              <a:t>12</a:t>
            </a:fld>
            <a:endParaRPr lang="en-US"/>
          </a:p>
        </p:txBody>
      </p:sp>
      <p:sp>
        <p:nvSpPr>
          <p:cNvPr id="5" name="날짜 개체 틀 4">
            <a:extLst>
              <a:ext uri="{FF2B5EF4-FFF2-40B4-BE49-F238E27FC236}">
                <a16:creationId xmlns:a16="http://schemas.microsoft.com/office/drawing/2014/main" id="{D1EC1CB3-5804-6641-A0EB-304B9E917E03}"/>
              </a:ext>
            </a:extLst>
          </p:cNvPr>
          <p:cNvSpPr>
            <a:spLocks noGrp="1"/>
          </p:cNvSpPr>
          <p:nvPr>
            <p:ph type="dt" sz="half" idx="10"/>
          </p:nvPr>
        </p:nvSpPr>
        <p:spPr/>
        <p:txBody>
          <a:bodyPr/>
          <a:lstStyle/>
          <a:p>
            <a:r>
              <a:rPr lang="en-US" altLang="ko-KR"/>
              <a:t>Spring 2025</a:t>
            </a:r>
            <a:endParaRPr lang="en-US" altLang="en-US" dirty="0"/>
          </a:p>
        </p:txBody>
      </p:sp>
      <p:sp>
        <p:nvSpPr>
          <p:cNvPr id="6" name="바닥글 개체 틀 5">
            <a:extLst>
              <a:ext uri="{FF2B5EF4-FFF2-40B4-BE49-F238E27FC236}">
                <a16:creationId xmlns:a16="http://schemas.microsoft.com/office/drawing/2014/main" id="{8C41BCE1-45F2-CD46-9DBB-765BD708995D}"/>
              </a:ext>
            </a:extLst>
          </p:cNvPr>
          <p:cNvSpPr>
            <a:spLocks noGrp="1"/>
          </p:cNvSpPr>
          <p:nvPr>
            <p:ph type="ftr" sz="quarter" idx="11"/>
          </p:nvPr>
        </p:nvSpPr>
        <p:spPr/>
        <p:txBody>
          <a:bodyPr/>
          <a:lstStyle/>
          <a:p>
            <a:pPr algn="l" fontAlgn="base">
              <a:spcBef>
                <a:spcPct val="0"/>
              </a:spcBef>
              <a:spcAft>
                <a:spcPct val="0"/>
              </a:spcAft>
              <a:defRPr/>
            </a:pPr>
            <a:r>
              <a:rPr lang="en-US" altLang="ko-KR"/>
              <a:t>CS30500        Copyright (c) In-Young Ko, KAIST</a:t>
            </a:r>
            <a:endParaRPr lang="en-US" altLang="en-US" dirty="0"/>
          </a:p>
        </p:txBody>
      </p:sp>
      <p:pic>
        <p:nvPicPr>
          <p:cNvPr id="7" name="Picture 9" descr="The sequence diagram has four life lines which are labeled, from left to right, homeowner, control panel, system and sensors. ">
            <a:extLst>
              <a:ext uri="{FF2B5EF4-FFF2-40B4-BE49-F238E27FC236}">
                <a16:creationId xmlns:a16="http://schemas.microsoft.com/office/drawing/2014/main" id="{39E55C83-3B25-6C46-97E4-360A3215A4F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5317"/>
          <a:stretch/>
        </p:blipFill>
        <p:spPr>
          <a:xfrm>
            <a:off x="2857499" y="2459579"/>
            <a:ext cx="6477000" cy="3934122"/>
          </a:xfrm>
          <a:prstGeom prst="rect">
            <a:avLst/>
          </a:prstGeom>
        </p:spPr>
      </p:pic>
      <p:sp>
        <p:nvSpPr>
          <p:cNvPr id="8" name="Rectangle 8">
            <a:extLst>
              <a:ext uri="{FF2B5EF4-FFF2-40B4-BE49-F238E27FC236}">
                <a16:creationId xmlns:a16="http://schemas.microsoft.com/office/drawing/2014/main" id="{2E7A383A-B023-CE4B-BDE6-012D1186704C}"/>
              </a:ext>
            </a:extLst>
          </p:cNvPr>
          <p:cNvSpPr>
            <a:spLocks noChangeArrowheads="1"/>
          </p:cNvSpPr>
          <p:nvPr/>
        </p:nvSpPr>
        <p:spPr bwMode="auto">
          <a:xfrm>
            <a:off x="11147678" y="6259900"/>
            <a:ext cx="89479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ea typeface="굴림" charset="-127"/>
              </a:defRPr>
            </a:lvl1pPr>
            <a:lvl2pPr marL="742950" indent="-285750">
              <a:defRPr>
                <a:solidFill>
                  <a:schemeClr val="tx1"/>
                </a:solidFill>
                <a:latin typeface="Arial" charset="0"/>
                <a:ea typeface="굴림" charset="-127"/>
              </a:defRPr>
            </a:lvl2pPr>
            <a:lvl3pPr marL="1143000" indent="-228600">
              <a:defRPr>
                <a:solidFill>
                  <a:schemeClr val="tx1"/>
                </a:solidFill>
                <a:latin typeface="Arial" charset="0"/>
                <a:ea typeface="굴림" charset="-127"/>
              </a:defRPr>
            </a:lvl3pPr>
            <a:lvl4pPr marL="1600200" indent="-228600">
              <a:defRPr>
                <a:solidFill>
                  <a:schemeClr val="tx1"/>
                </a:solidFill>
                <a:latin typeface="Arial" charset="0"/>
                <a:ea typeface="굴림" charset="-127"/>
              </a:defRPr>
            </a:lvl4pPr>
            <a:lvl5pPr marL="2057400" indent="-228600">
              <a:defRPr>
                <a:solidFill>
                  <a:schemeClr val="tx1"/>
                </a:solidFill>
                <a:latin typeface="Arial" charset="0"/>
                <a:ea typeface="굴림" charset="-127"/>
              </a:defRPr>
            </a:lvl5pPr>
            <a:lvl6pPr marL="2514600" indent="-228600" algn="ctr" eaLnBrk="0" fontAlgn="base" hangingPunct="0">
              <a:spcBef>
                <a:spcPct val="0"/>
              </a:spcBef>
              <a:spcAft>
                <a:spcPct val="0"/>
              </a:spcAft>
              <a:defRPr>
                <a:solidFill>
                  <a:schemeClr val="tx1"/>
                </a:solidFill>
                <a:latin typeface="Arial" charset="0"/>
                <a:ea typeface="굴림" charset="-127"/>
              </a:defRPr>
            </a:lvl6pPr>
            <a:lvl7pPr marL="2971800" indent="-228600" algn="ctr" eaLnBrk="0" fontAlgn="base" hangingPunct="0">
              <a:spcBef>
                <a:spcPct val="0"/>
              </a:spcBef>
              <a:spcAft>
                <a:spcPct val="0"/>
              </a:spcAft>
              <a:defRPr>
                <a:solidFill>
                  <a:schemeClr val="tx1"/>
                </a:solidFill>
                <a:latin typeface="Arial" charset="0"/>
                <a:ea typeface="굴림" charset="-127"/>
              </a:defRPr>
            </a:lvl7pPr>
            <a:lvl8pPr marL="3429000" indent="-228600" algn="ctr" eaLnBrk="0" fontAlgn="base" hangingPunct="0">
              <a:spcBef>
                <a:spcPct val="0"/>
              </a:spcBef>
              <a:spcAft>
                <a:spcPct val="0"/>
              </a:spcAft>
              <a:defRPr>
                <a:solidFill>
                  <a:schemeClr val="tx1"/>
                </a:solidFill>
                <a:latin typeface="Arial" charset="0"/>
                <a:ea typeface="굴림" charset="-127"/>
              </a:defRPr>
            </a:lvl8pPr>
            <a:lvl9pPr marL="3886200" indent="-228600" algn="ctr" eaLnBrk="0" fontAlgn="base" hangingPunct="0">
              <a:spcBef>
                <a:spcPct val="0"/>
              </a:spcBef>
              <a:spcAft>
                <a:spcPct val="0"/>
              </a:spcAft>
              <a:defRPr>
                <a:solidFill>
                  <a:schemeClr val="tx1"/>
                </a:solidFill>
                <a:latin typeface="Arial" charset="0"/>
                <a:ea typeface="굴림" charset="-127"/>
              </a:defRPr>
            </a:lvl9pPr>
          </a:lstStyle>
          <a:p>
            <a:r>
              <a:rPr lang="en-GB" altLang="ko-KR" sz="1200" dirty="0">
                <a:solidFill>
                  <a:srgbClr val="B2B2B2"/>
                </a:solidFill>
              </a:rPr>
              <a:t>[PrMa20 ] </a:t>
            </a:r>
            <a:endParaRPr lang="en-US" altLang="ko-KR" sz="1200" dirty="0">
              <a:solidFill>
                <a:srgbClr val="B2B2B2"/>
              </a:solidFill>
            </a:endParaRPr>
          </a:p>
        </p:txBody>
      </p:sp>
    </p:spTree>
    <p:extLst>
      <p:ext uri="{BB962C8B-B14F-4D97-AF65-F5344CB8AC3E}">
        <p14:creationId xmlns:p14="http://schemas.microsoft.com/office/powerpoint/2010/main" val="278657249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87B9CC-192C-09C2-5BA2-CD1FC36CC823}"/>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B70DAF42-4F33-B745-2829-09435F934C95}"/>
              </a:ext>
            </a:extLst>
          </p:cNvPr>
          <p:cNvSpPr>
            <a:spLocks noGrp="1"/>
          </p:cNvSpPr>
          <p:nvPr>
            <p:ph type="title"/>
          </p:nvPr>
        </p:nvSpPr>
        <p:spPr/>
        <p:txBody>
          <a:bodyPr/>
          <a:lstStyle/>
          <a:p>
            <a:r>
              <a:rPr kumimoji="1" lang="en-US" altLang="ko-KR" dirty="0"/>
              <a:t>Sequence Diagram Generated by </a:t>
            </a:r>
            <a:r>
              <a:rPr kumimoji="1" lang="en-US" altLang="ko-KR" sz="2000" b="1" i="0" u="none" strike="noStrike" kern="1200" cap="none" spc="0" normalizeH="0" baseline="0" noProof="0" dirty="0">
                <a:ln>
                  <a:noFill/>
                </a:ln>
                <a:solidFill>
                  <a:srgbClr val="0F4191"/>
                </a:solidFill>
                <a:effectLst/>
                <a:uLnTx/>
                <a:uFillTx/>
                <a:latin typeface="Arial" charset="0"/>
                <a:cs typeface="Arial" charset="0"/>
              </a:rPr>
              <a:t>ChatGPT + UML Diagram Creator</a:t>
            </a:r>
            <a:endParaRPr kumimoji="1" lang="ko-KR" altLang="en-US" dirty="0"/>
          </a:p>
        </p:txBody>
      </p:sp>
      <p:sp>
        <p:nvSpPr>
          <p:cNvPr id="4" name="날짜 개체 틀 3">
            <a:extLst>
              <a:ext uri="{FF2B5EF4-FFF2-40B4-BE49-F238E27FC236}">
                <a16:creationId xmlns:a16="http://schemas.microsoft.com/office/drawing/2014/main" id="{2B9A266F-59EE-6D51-D4D9-2C23422A313E}"/>
              </a:ext>
            </a:extLst>
          </p:cNvPr>
          <p:cNvSpPr>
            <a:spLocks noGrp="1"/>
          </p:cNvSpPr>
          <p:nvPr>
            <p:ph type="dt" sz="half" idx="10"/>
          </p:nvPr>
        </p:nvSpPr>
        <p:spPr/>
        <p:txBody>
          <a:bodyPr/>
          <a:lstStyle/>
          <a:p>
            <a:r>
              <a:rPr lang="en-US" altLang="ko-KR"/>
              <a:t>Spring 2025</a:t>
            </a:r>
            <a:endParaRPr lang="en-US" altLang="en-US" dirty="0"/>
          </a:p>
        </p:txBody>
      </p:sp>
      <p:sp>
        <p:nvSpPr>
          <p:cNvPr id="5" name="바닥글 개체 틀 4">
            <a:extLst>
              <a:ext uri="{FF2B5EF4-FFF2-40B4-BE49-F238E27FC236}">
                <a16:creationId xmlns:a16="http://schemas.microsoft.com/office/drawing/2014/main" id="{2A8DC168-F0B1-1AF2-566D-A77F57174579}"/>
              </a:ext>
            </a:extLst>
          </p:cNvPr>
          <p:cNvSpPr>
            <a:spLocks noGrp="1"/>
          </p:cNvSpPr>
          <p:nvPr>
            <p:ph type="ftr" sz="quarter" idx="11"/>
          </p:nvPr>
        </p:nvSpPr>
        <p:spPr/>
        <p:txBody>
          <a:bodyPr/>
          <a:lstStyle/>
          <a:p>
            <a:pPr algn="l" fontAlgn="base">
              <a:spcBef>
                <a:spcPct val="0"/>
              </a:spcBef>
              <a:spcAft>
                <a:spcPct val="0"/>
              </a:spcAft>
              <a:defRPr/>
            </a:pPr>
            <a:r>
              <a:rPr lang="en-US" altLang="ko-KR"/>
              <a:t>CS30500        Copyright (c) In-Young Ko, KAIST</a:t>
            </a:r>
            <a:endParaRPr lang="en-US" altLang="en-US" dirty="0"/>
          </a:p>
        </p:txBody>
      </p:sp>
      <p:sp>
        <p:nvSpPr>
          <p:cNvPr id="6" name="슬라이드 번호 개체 틀 5">
            <a:extLst>
              <a:ext uri="{FF2B5EF4-FFF2-40B4-BE49-F238E27FC236}">
                <a16:creationId xmlns:a16="http://schemas.microsoft.com/office/drawing/2014/main" id="{65B595AF-3BE5-6CB3-15D9-514631AA0705}"/>
              </a:ext>
            </a:extLst>
          </p:cNvPr>
          <p:cNvSpPr>
            <a:spLocks noGrp="1"/>
          </p:cNvSpPr>
          <p:nvPr>
            <p:ph type="sldNum" sz="quarter" idx="12"/>
          </p:nvPr>
        </p:nvSpPr>
        <p:spPr/>
        <p:txBody>
          <a:bodyPr/>
          <a:lstStyle/>
          <a:p>
            <a:fld id="{72AC53DF-4216-466D-99A7-94400E6C2A25}" type="slidenum">
              <a:rPr lang="en-US" altLang="ko-KR" sz="1200" smtClean="0">
                <a:solidFill>
                  <a:schemeClr val="tx2"/>
                </a:solidFill>
              </a:rPr>
              <a:pPr/>
              <a:t>13</a:t>
            </a:fld>
            <a:endParaRPr lang="ko-KR" altLang="en-US" dirty="0"/>
          </a:p>
        </p:txBody>
      </p:sp>
      <p:pic>
        <p:nvPicPr>
          <p:cNvPr id="7" name="Picture 2" descr="LG shows off AI-powered robot butler that greets you at your door when you get home">
            <a:extLst>
              <a:ext uri="{FF2B5EF4-FFF2-40B4-BE49-F238E27FC236}">
                <a16:creationId xmlns:a16="http://schemas.microsoft.com/office/drawing/2014/main" id="{2B1E42BD-B0AF-2FE5-68E4-D28612CC22AD}"/>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20272" r="24587"/>
          <a:stretch/>
        </p:blipFill>
        <p:spPr bwMode="auto">
          <a:xfrm flipH="1">
            <a:off x="11445212" y="19952"/>
            <a:ext cx="521231" cy="626627"/>
          </a:xfrm>
          <a:prstGeom prst="rect">
            <a:avLst/>
          </a:prstGeom>
          <a:noFill/>
          <a:extLst>
            <a:ext uri="{909E8E84-426E-40DD-AFC4-6F175D3DCCD1}">
              <a14:hiddenFill xmlns:a14="http://schemas.microsoft.com/office/drawing/2010/main">
                <a:solidFill>
                  <a:srgbClr val="FFFFFF"/>
                </a:solidFill>
              </a14:hiddenFill>
            </a:ext>
          </a:extLst>
        </p:spPr>
      </p:pic>
      <p:pic>
        <p:nvPicPr>
          <p:cNvPr id="9" name="그림 8">
            <a:extLst>
              <a:ext uri="{FF2B5EF4-FFF2-40B4-BE49-F238E27FC236}">
                <a16:creationId xmlns:a16="http://schemas.microsoft.com/office/drawing/2014/main" id="{6C6806F4-A79C-AE24-2D54-42F0E2ED78B6}"/>
              </a:ext>
            </a:extLst>
          </p:cNvPr>
          <p:cNvPicPr>
            <a:picLocks noChangeAspect="1"/>
          </p:cNvPicPr>
          <p:nvPr/>
        </p:nvPicPr>
        <p:blipFill>
          <a:blip r:embed="rId4"/>
          <a:stretch>
            <a:fillRect/>
          </a:stretch>
        </p:blipFill>
        <p:spPr>
          <a:xfrm>
            <a:off x="1911583" y="775386"/>
            <a:ext cx="8368834" cy="5716738"/>
          </a:xfrm>
          <a:prstGeom prst="rect">
            <a:avLst/>
          </a:prstGeom>
        </p:spPr>
      </p:pic>
    </p:spTree>
    <p:extLst>
      <p:ext uri="{BB962C8B-B14F-4D97-AF65-F5344CB8AC3E}">
        <p14:creationId xmlns:p14="http://schemas.microsoft.com/office/powerpoint/2010/main" val="264403885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제목 6"/>
          <p:cNvSpPr>
            <a:spLocks noGrp="1"/>
          </p:cNvSpPr>
          <p:nvPr>
            <p:ph type="title"/>
          </p:nvPr>
        </p:nvSpPr>
        <p:spPr/>
        <p:txBody>
          <a:bodyPr/>
          <a:lstStyle/>
          <a:p>
            <a:r>
              <a:rPr kumimoji="1" lang="en-US" altLang="ko-KR" dirty="0"/>
              <a:t>Domain Modeling</a:t>
            </a:r>
            <a:endParaRPr kumimoji="1" lang="ko-KR" altLang="en-US" dirty="0"/>
          </a:p>
        </p:txBody>
      </p:sp>
      <p:sp>
        <p:nvSpPr>
          <p:cNvPr id="8" name="텍스트 개체 틀 7"/>
          <p:cNvSpPr>
            <a:spLocks noGrp="1"/>
          </p:cNvSpPr>
          <p:nvPr>
            <p:ph type="body" idx="1"/>
          </p:nvPr>
        </p:nvSpPr>
        <p:spPr/>
        <p:txBody>
          <a:bodyPr/>
          <a:lstStyle/>
          <a:p>
            <a:endParaRPr kumimoji="1" lang="ko-KR" altLang="en-US"/>
          </a:p>
        </p:txBody>
      </p:sp>
      <p:sp>
        <p:nvSpPr>
          <p:cNvPr id="4" name="날짜 개체 틀 3"/>
          <p:cNvSpPr>
            <a:spLocks noGrp="1"/>
          </p:cNvSpPr>
          <p:nvPr>
            <p:ph type="dt" sz="half" idx="10"/>
          </p:nvPr>
        </p:nvSpPr>
        <p:spPr/>
        <p:txBody>
          <a:bodyPr/>
          <a:lstStyle/>
          <a:p>
            <a:r>
              <a:rPr lang="en-US" altLang="ko-KR"/>
              <a:t>Spring 2025</a:t>
            </a:r>
            <a:endParaRPr lang="en-US" altLang="en-US" dirty="0"/>
          </a:p>
        </p:txBody>
      </p:sp>
      <p:sp>
        <p:nvSpPr>
          <p:cNvPr id="5" name="바닥글 개체 틀 4"/>
          <p:cNvSpPr>
            <a:spLocks noGrp="1"/>
          </p:cNvSpPr>
          <p:nvPr>
            <p:ph type="ftr" sz="quarter" idx="11"/>
          </p:nvPr>
        </p:nvSpPr>
        <p:spPr/>
        <p:txBody>
          <a:bodyPr/>
          <a:lstStyle/>
          <a:p>
            <a:pPr algn="l" fontAlgn="base">
              <a:spcBef>
                <a:spcPct val="0"/>
              </a:spcBef>
              <a:spcAft>
                <a:spcPct val="0"/>
              </a:spcAft>
              <a:defRPr/>
            </a:pPr>
            <a:r>
              <a:rPr lang="en-US" altLang="ko-KR"/>
              <a:t>CS30500        Copyright (c) In-Young Ko, KAIST</a:t>
            </a:r>
            <a:endParaRPr lang="en-US" altLang="en-US" dirty="0"/>
          </a:p>
        </p:txBody>
      </p:sp>
      <p:sp>
        <p:nvSpPr>
          <p:cNvPr id="6" name="슬라이드 번호 개체 틀 5"/>
          <p:cNvSpPr>
            <a:spLocks noGrp="1"/>
          </p:cNvSpPr>
          <p:nvPr>
            <p:ph type="sldNum" sz="quarter" idx="12"/>
          </p:nvPr>
        </p:nvSpPr>
        <p:spPr/>
        <p:txBody>
          <a:bodyPr/>
          <a:lstStyle/>
          <a:p>
            <a:fld id="{72AC53DF-4216-466D-99A7-94400E6C2A25}" type="slidenum">
              <a:rPr lang="en-US" altLang="ko-KR">
                <a:solidFill>
                  <a:schemeClr val="tx2"/>
                </a:solidFill>
              </a:rPr>
              <a:pPr/>
              <a:t>14</a:t>
            </a:fld>
            <a:endParaRPr lang="ko-KR" altLang="en-US" dirty="0"/>
          </a:p>
        </p:txBody>
      </p:sp>
    </p:spTree>
    <p:extLst>
      <p:ext uri="{BB962C8B-B14F-4D97-AF65-F5344CB8AC3E}">
        <p14:creationId xmlns:p14="http://schemas.microsoft.com/office/powerpoint/2010/main" val="180711612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875682-3AA7-736C-C1AD-3EC742CEDBDF}"/>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4F458BE7-1AF6-12F9-006D-56D7E9EC7005}"/>
              </a:ext>
            </a:extLst>
          </p:cNvPr>
          <p:cNvSpPr>
            <a:spLocks noGrp="1"/>
          </p:cNvSpPr>
          <p:nvPr>
            <p:ph type="title"/>
          </p:nvPr>
        </p:nvSpPr>
        <p:spPr/>
        <p:txBody>
          <a:bodyPr/>
          <a:lstStyle/>
          <a:p>
            <a:r>
              <a:rPr kumimoji="1" lang="en-US" altLang="ko-KR" dirty="0"/>
              <a:t>As a Software Engineer…</a:t>
            </a:r>
            <a:endParaRPr kumimoji="1" lang="ko-KR" altLang="en-US" dirty="0"/>
          </a:p>
        </p:txBody>
      </p:sp>
      <p:sp>
        <p:nvSpPr>
          <p:cNvPr id="3" name="내용 개체 틀 2">
            <a:extLst>
              <a:ext uri="{FF2B5EF4-FFF2-40B4-BE49-F238E27FC236}">
                <a16:creationId xmlns:a16="http://schemas.microsoft.com/office/drawing/2014/main" id="{6AA3CF45-AD3C-FB98-BABF-0092521B865C}"/>
              </a:ext>
            </a:extLst>
          </p:cNvPr>
          <p:cNvSpPr>
            <a:spLocks noGrp="1"/>
          </p:cNvSpPr>
          <p:nvPr>
            <p:ph idx="1"/>
          </p:nvPr>
        </p:nvSpPr>
        <p:spPr>
          <a:xfrm>
            <a:off x="609601" y="845186"/>
            <a:ext cx="6980226" cy="1702577"/>
          </a:xfrm>
        </p:spPr>
        <p:txBody>
          <a:bodyPr>
            <a:normAutofit/>
          </a:bodyPr>
          <a:lstStyle/>
          <a:p>
            <a:r>
              <a:rPr lang="en-US" altLang="ko-KR" sz="2400" dirty="0">
                <a:solidFill>
                  <a:srgbClr val="0432FF"/>
                </a:solidFill>
              </a:rPr>
              <a:t>Your task</a:t>
            </a:r>
            <a:r>
              <a:rPr lang="en-US" altLang="ko-KR" sz="2400" dirty="0"/>
              <a:t> is to design and develop </a:t>
            </a:r>
            <a:r>
              <a:rPr kumimoji="1" lang="en-US" altLang="ko-KR" sz="2400" dirty="0"/>
              <a:t>a smart home system where a butler robot understands the user's needs and seamlessly controls and coordinates home appliances.</a:t>
            </a:r>
            <a:endParaRPr lang="en-US" altLang="ko-KR" sz="2400" dirty="0"/>
          </a:p>
        </p:txBody>
      </p:sp>
      <p:sp>
        <p:nvSpPr>
          <p:cNvPr id="4" name="날짜 개체 틀 3">
            <a:extLst>
              <a:ext uri="{FF2B5EF4-FFF2-40B4-BE49-F238E27FC236}">
                <a16:creationId xmlns:a16="http://schemas.microsoft.com/office/drawing/2014/main" id="{6A2BFC3B-2E37-B57D-8185-05421D7B896C}"/>
              </a:ext>
            </a:extLst>
          </p:cNvPr>
          <p:cNvSpPr>
            <a:spLocks noGrp="1"/>
          </p:cNvSpPr>
          <p:nvPr>
            <p:ph type="dt" sz="half" idx="10"/>
          </p:nvPr>
        </p:nvSpPr>
        <p:spPr/>
        <p:txBody>
          <a:bodyPr/>
          <a:lstStyle/>
          <a:p>
            <a:r>
              <a:rPr lang="en-US" altLang="ko-KR"/>
              <a:t>Spring 2025</a:t>
            </a:r>
            <a:endParaRPr lang="en-US" altLang="en-US" dirty="0"/>
          </a:p>
        </p:txBody>
      </p:sp>
      <p:sp>
        <p:nvSpPr>
          <p:cNvPr id="5" name="바닥글 개체 틀 4">
            <a:extLst>
              <a:ext uri="{FF2B5EF4-FFF2-40B4-BE49-F238E27FC236}">
                <a16:creationId xmlns:a16="http://schemas.microsoft.com/office/drawing/2014/main" id="{E73FCAC6-E44C-43EE-AE7B-DB7EF889989C}"/>
              </a:ext>
            </a:extLst>
          </p:cNvPr>
          <p:cNvSpPr>
            <a:spLocks noGrp="1"/>
          </p:cNvSpPr>
          <p:nvPr>
            <p:ph type="ftr" sz="quarter" idx="11"/>
          </p:nvPr>
        </p:nvSpPr>
        <p:spPr/>
        <p:txBody>
          <a:bodyPr/>
          <a:lstStyle/>
          <a:p>
            <a:pPr algn="l" fontAlgn="base">
              <a:spcBef>
                <a:spcPct val="0"/>
              </a:spcBef>
              <a:spcAft>
                <a:spcPct val="0"/>
              </a:spcAft>
              <a:defRPr/>
            </a:pPr>
            <a:r>
              <a:rPr lang="en-US" altLang="ko-KR"/>
              <a:t>CS30500        Copyright (c) In-Young Ko, KAIST</a:t>
            </a:r>
            <a:endParaRPr lang="en-US" altLang="en-US" dirty="0"/>
          </a:p>
        </p:txBody>
      </p:sp>
      <p:sp>
        <p:nvSpPr>
          <p:cNvPr id="6" name="슬라이드 번호 개체 틀 5">
            <a:extLst>
              <a:ext uri="{FF2B5EF4-FFF2-40B4-BE49-F238E27FC236}">
                <a16:creationId xmlns:a16="http://schemas.microsoft.com/office/drawing/2014/main" id="{87A4C993-5BCE-2669-9837-35DE82F70189}"/>
              </a:ext>
            </a:extLst>
          </p:cNvPr>
          <p:cNvSpPr>
            <a:spLocks noGrp="1"/>
          </p:cNvSpPr>
          <p:nvPr>
            <p:ph type="sldNum" sz="quarter" idx="12"/>
          </p:nvPr>
        </p:nvSpPr>
        <p:spPr/>
        <p:txBody>
          <a:bodyPr/>
          <a:lstStyle/>
          <a:p>
            <a:fld id="{72AC53DF-4216-466D-99A7-94400E6C2A25}" type="slidenum">
              <a:rPr lang="en-US" altLang="ko-KR" sz="1200" smtClean="0">
                <a:solidFill>
                  <a:schemeClr val="tx2"/>
                </a:solidFill>
              </a:rPr>
              <a:pPr/>
              <a:t>15</a:t>
            </a:fld>
            <a:endParaRPr lang="ko-KR" altLang="en-US" dirty="0"/>
          </a:p>
        </p:txBody>
      </p:sp>
      <p:pic>
        <p:nvPicPr>
          <p:cNvPr id="7" name="그림 6">
            <a:extLst>
              <a:ext uri="{FF2B5EF4-FFF2-40B4-BE49-F238E27FC236}">
                <a16:creationId xmlns:a16="http://schemas.microsoft.com/office/drawing/2014/main" id="{3A9EEA8D-732C-DDA6-249E-C5502280EFDD}"/>
              </a:ext>
            </a:extLst>
          </p:cNvPr>
          <p:cNvPicPr>
            <a:picLocks noChangeAspect="1"/>
          </p:cNvPicPr>
          <p:nvPr/>
        </p:nvPicPr>
        <p:blipFill rotWithShape="1">
          <a:blip r:embed="rId3"/>
          <a:srcRect l="7043" t="8696" r="26763" b="8597"/>
          <a:stretch/>
        </p:blipFill>
        <p:spPr>
          <a:xfrm>
            <a:off x="7785286" y="814706"/>
            <a:ext cx="3879333" cy="2402721"/>
          </a:xfrm>
          <a:prstGeom prst="rect">
            <a:avLst/>
          </a:prstGeom>
          <a:ln>
            <a:noFill/>
          </a:ln>
          <a:effectLst>
            <a:outerShdw blurRad="292100" dist="139700" dir="2700000" algn="tl" rotWithShape="0">
              <a:srgbClr val="333333">
                <a:alpha val="65000"/>
              </a:srgbClr>
            </a:outerShdw>
          </a:effectLst>
        </p:spPr>
      </p:pic>
      <p:pic>
        <p:nvPicPr>
          <p:cNvPr id="8" name="Picture 2" descr="LG shows off AI-powered robot butler that greets you at your door when you get home">
            <a:extLst>
              <a:ext uri="{FF2B5EF4-FFF2-40B4-BE49-F238E27FC236}">
                <a16:creationId xmlns:a16="http://schemas.microsoft.com/office/drawing/2014/main" id="{B4740E13-CB6F-87D7-E975-7A366226AB4E}"/>
              </a:ext>
            </a:extLst>
          </p:cNvPr>
          <p:cNvPicPr>
            <a:picLocks noChangeAspect="1" noChangeArrowheads="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l="20272" r="24587"/>
          <a:stretch/>
        </p:blipFill>
        <p:spPr bwMode="auto">
          <a:xfrm flipH="1">
            <a:off x="9411727" y="2590799"/>
            <a:ext cx="521231" cy="626627"/>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C1087648-7CFD-286B-289C-87E95321763E}"/>
              </a:ext>
            </a:extLst>
          </p:cNvPr>
          <p:cNvSpPr txBox="1"/>
          <p:nvPr/>
        </p:nvSpPr>
        <p:spPr>
          <a:xfrm>
            <a:off x="5881643" y="4578020"/>
            <a:ext cx="5472157" cy="461665"/>
          </a:xfrm>
          <a:prstGeom prst="rect">
            <a:avLst/>
          </a:prstGeom>
          <a:noFill/>
        </p:spPr>
        <p:txBody>
          <a:bodyPr wrap="square">
            <a:spAutoFit/>
          </a:bodyPr>
          <a:lstStyle/>
          <a:p>
            <a:pPr lvl="0">
              <a:spcBef>
                <a:spcPts val="1272"/>
              </a:spcBef>
              <a:defRPr/>
            </a:pPr>
            <a:r>
              <a:rPr kumimoji="1" lang="en-US" altLang="ko-KR" sz="2400" i="1" dirty="0">
                <a:solidFill>
                  <a:srgbClr val="0432FF"/>
                </a:solidFill>
                <a:latin typeface="Arial" charset="0"/>
                <a:cs typeface="Arial" charset="0"/>
              </a:rPr>
              <a:t>External and internal domain objects?</a:t>
            </a:r>
            <a:endParaRPr kumimoji="1" lang="en-US" altLang="ko-KR" sz="2400" b="0" i="1" u="none" strike="noStrike" kern="1200" cap="none" spc="0" normalizeH="0" baseline="0" noProof="0" dirty="0">
              <a:ln>
                <a:noFill/>
              </a:ln>
              <a:solidFill>
                <a:srgbClr val="0432FF"/>
              </a:solidFill>
              <a:effectLst/>
              <a:uLnTx/>
              <a:uFillTx/>
              <a:latin typeface="Arial" charset="0"/>
              <a:cs typeface="Arial" charset="0"/>
            </a:endParaRPr>
          </a:p>
        </p:txBody>
      </p:sp>
      <p:grpSp>
        <p:nvGrpSpPr>
          <p:cNvPr id="10" name="그룹 9">
            <a:extLst>
              <a:ext uri="{FF2B5EF4-FFF2-40B4-BE49-F238E27FC236}">
                <a16:creationId xmlns:a16="http://schemas.microsoft.com/office/drawing/2014/main" id="{9E6887C7-4508-890F-7B51-4FD4AF0AD99D}"/>
              </a:ext>
            </a:extLst>
          </p:cNvPr>
          <p:cNvGrpSpPr/>
          <p:nvPr/>
        </p:nvGrpSpPr>
        <p:grpSpPr>
          <a:xfrm>
            <a:off x="2050114" y="2672970"/>
            <a:ext cx="5138084" cy="3784138"/>
            <a:chOff x="2050114" y="2672970"/>
            <a:chExt cx="5138084" cy="3784138"/>
          </a:xfrm>
        </p:grpSpPr>
        <p:sp>
          <p:nvSpPr>
            <p:cNvPr id="9" name="TextBox 8">
              <a:extLst>
                <a:ext uri="{FF2B5EF4-FFF2-40B4-BE49-F238E27FC236}">
                  <a16:creationId xmlns:a16="http://schemas.microsoft.com/office/drawing/2014/main" id="{B7F1489F-D890-46C3-03B6-9D5D3AC1AD47}"/>
                </a:ext>
              </a:extLst>
            </p:cNvPr>
            <p:cNvSpPr txBox="1"/>
            <p:nvPr/>
          </p:nvSpPr>
          <p:spPr>
            <a:xfrm>
              <a:off x="5740398" y="6241664"/>
              <a:ext cx="1447800" cy="215444"/>
            </a:xfrm>
            <a:prstGeom prst="rect">
              <a:avLst/>
            </a:prstGeom>
            <a:noFill/>
          </p:spPr>
          <p:txBody>
            <a:bodyPr wrap="square">
              <a:spAutoFit/>
            </a:bodyPr>
            <a:lstStyle/>
            <a:p>
              <a:r>
                <a:rPr lang="en-US" altLang="ko-KR" sz="800" dirty="0">
                  <a:solidFill>
                    <a:schemeClr val="bg1">
                      <a:lumMod val="50000"/>
                    </a:schemeClr>
                  </a:solidFill>
                </a:rPr>
                <a:t>[Generated by ChatGPT 4o]</a:t>
              </a:r>
              <a:endParaRPr lang="ko-KR" altLang="en-US" sz="800" dirty="0">
                <a:solidFill>
                  <a:schemeClr val="bg1">
                    <a:lumMod val="50000"/>
                  </a:schemeClr>
                </a:solidFill>
              </a:endParaRPr>
            </a:p>
          </p:txBody>
        </p:sp>
        <p:pic>
          <p:nvPicPr>
            <p:cNvPr id="2052" name="Picture 4" descr="A clean and modern infographic-style diagram showing internal and external domain objects for a smart home system with a central butler robot. The diagram is split into two sections: 'Internal Domain Objects' and 'External Domain Objects'. Each object is represented by a realistic or semi-realistic icon or illustration, such as a humanoid robot for the ButlerRobot, mobile phone for MobileApp, smart appliances (AC, fridge, washing machine, lights), cloud for CloudService, and people icons for User. Arrows or lines indicate that external objects interact with internal ones. The design is minimalistic, high-tech, and suitable for a presentation or technical documentation.">
              <a:extLst>
                <a:ext uri="{FF2B5EF4-FFF2-40B4-BE49-F238E27FC236}">
                  <a16:creationId xmlns:a16="http://schemas.microsoft.com/office/drawing/2014/main" id="{E3AE29AE-6920-CE01-DD9F-FB9FB298174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050114" y="2672970"/>
              <a:ext cx="3733800" cy="373380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8946711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875682-3AA7-736C-C1AD-3EC742CEDBDF}"/>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4F458BE7-1AF6-12F9-006D-56D7E9EC7005}"/>
              </a:ext>
            </a:extLst>
          </p:cNvPr>
          <p:cNvSpPr>
            <a:spLocks noGrp="1"/>
          </p:cNvSpPr>
          <p:nvPr>
            <p:ph type="title"/>
          </p:nvPr>
        </p:nvSpPr>
        <p:spPr/>
        <p:txBody>
          <a:bodyPr/>
          <a:lstStyle/>
          <a:p>
            <a:r>
              <a:rPr kumimoji="1" lang="en-US" altLang="ko-KR" dirty="0"/>
              <a:t>Domain Objects Found by ChatGPT</a:t>
            </a:r>
            <a:endParaRPr kumimoji="1" lang="ko-KR" altLang="en-US" dirty="0"/>
          </a:p>
        </p:txBody>
      </p:sp>
      <p:sp>
        <p:nvSpPr>
          <p:cNvPr id="4" name="날짜 개체 틀 3">
            <a:extLst>
              <a:ext uri="{FF2B5EF4-FFF2-40B4-BE49-F238E27FC236}">
                <a16:creationId xmlns:a16="http://schemas.microsoft.com/office/drawing/2014/main" id="{6A2BFC3B-2E37-B57D-8185-05421D7B896C}"/>
              </a:ext>
            </a:extLst>
          </p:cNvPr>
          <p:cNvSpPr>
            <a:spLocks noGrp="1"/>
          </p:cNvSpPr>
          <p:nvPr>
            <p:ph type="dt" sz="half" idx="10"/>
          </p:nvPr>
        </p:nvSpPr>
        <p:spPr/>
        <p:txBody>
          <a:bodyPr/>
          <a:lstStyle/>
          <a:p>
            <a:r>
              <a:rPr lang="en-US" altLang="ko-KR"/>
              <a:t>Spring 2025</a:t>
            </a:r>
            <a:endParaRPr lang="en-US" altLang="en-US" dirty="0"/>
          </a:p>
        </p:txBody>
      </p:sp>
      <p:sp>
        <p:nvSpPr>
          <p:cNvPr id="5" name="바닥글 개체 틀 4">
            <a:extLst>
              <a:ext uri="{FF2B5EF4-FFF2-40B4-BE49-F238E27FC236}">
                <a16:creationId xmlns:a16="http://schemas.microsoft.com/office/drawing/2014/main" id="{E73FCAC6-E44C-43EE-AE7B-DB7EF889989C}"/>
              </a:ext>
            </a:extLst>
          </p:cNvPr>
          <p:cNvSpPr>
            <a:spLocks noGrp="1"/>
          </p:cNvSpPr>
          <p:nvPr>
            <p:ph type="ftr" sz="quarter" idx="11"/>
          </p:nvPr>
        </p:nvSpPr>
        <p:spPr/>
        <p:txBody>
          <a:bodyPr/>
          <a:lstStyle/>
          <a:p>
            <a:pPr algn="l" fontAlgn="base">
              <a:spcBef>
                <a:spcPct val="0"/>
              </a:spcBef>
              <a:spcAft>
                <a:spcPct val="0"/>
              </a:spcAft>
              <a:defRPr/>
            </a:pPr>
            <a:r>
              <a:rPr lang="en-US" altLang="ko-KR"/>
              <a:t>CS30500        Copyright (c) In-Young Ko, KAIST</a:t>
            </a:r>
            <a:endParaRPr lang="en-US" altLang="en-US" dirty="0"/>
          </a:p>
        </p:txBody>
      </p:sp>
      <p:sp>
        <p:nvSpPr>
          <p:cNvPr id="6" name="슬라이드 번호 개체 틀 5">
            <a:extLst>
              <a:ext uri="{FF2B5EF4-FFF2-40B4-BE49-F238E27FC236}">
                <a16:creationId xmlns:a16="http://schemas.microsoft.com/office/drawing/2014/main" id="{87A4C993-5BCE-2669-9837-35DE82F70189}"/>
              </a:ext>
            </a:extLst>
          </p:cNvPr>
          <p:cNvSpPr>
            <a:spLocks noGrp="1"/>
          </p:cNvSpPr>
          <p:nvPr>
            <p:ph type="sldNum" sz="quarter" idx="12"/>
          </p:nvPr>
        </p:nvSpPr>
        <p:spPr/>
        <p:txBody>
          <a:bodyPr/>
          <a:lstStyle/>
          <a:p>
            <a:fld id="{72AC53DF-4216-466D-99A7-94400E6C2A25}" type="slidenum">
              <a:rPr lang="en-US" altLang="ko-KR" sz="1200" smtClean="0">
                <a:solidFill>
                  <a:schemeClr val="tx2"/>
                </a:solidFill>
              </a:rPr>
              <a:pPr/>
              <a:t>16</a:t>
            </a:fld>
            <a:endParaRPr lang="ko-KR" altLang="en-US" dirty="0"/>
          </a:p>
        </p:txBody>
      </p:sp>
      <p:sp>
        <p:nvSpPr>
          <p:cNvPr id="9" name="TextBox 8">
            <a:extLst>
              <a:ext uri="{FF2B5EF4-FFF2-40B4-BE49-F238E27FC236}">
                <a16:creationId xmlns:a16="http://schemas.microsoft.com/office/drawing/2014/main" id="{B7F1489F-D890-46C3-03B6-9D5D3AC1AD47}"/>
              </a:ext>
            </a:extLst>
          </p:cNvPr>
          <p:cNvSpPr txBox="1"/>
          <p:nvPr/>
        </p:nvSpPr>
        <p:spPr>
          <a:xfrm rot="5400000">
            <a:off x="10324835" y="5721578"/>
            <a:ext cx="1447800" cy="215444"/>
          </a:xfrm>
          <a:prstGeom prst="rect">
            <a:avLst/>
          </a:prstGeom>
          <a:noFill/>
        </p:spPr>
        <p:txBody>
          <a:bodyPr wrap="square">
            <a:spAutoFit/>
          </a:bodyPr>
          <a:lstStyle/>
          <a:p>
            <a:r>
              <a:rPr lang="en-US" altLang="ko-KR" sz="800" dirty="0">
                <a:solidFill>
                  <a:schemeClr val="bg1">
                    <a:lumMod val="50000"/>
                  </a:schemeClr>
                </a:solidFill>
              </a:rPr>
              <a:t>[Generated by ChatGPT 4o]</a:t>
            </a:r>
            <a:endParaRPr lang="ko-KR" altLang="en-US" sz="800" dirty="0">
              <a:solidFill>
                <a:schemeClr val="bg1">
                  <a:lumMod val="50000"/>
                </a:schemeClr>
              </a:solidFill>
            </a:endParaRPr>
          </a:p>
        </p:txBody>
      </p:sp>
      <p:graphicFrame>
        <p:nvGraphicFramePr>
          <p:cNvPr id="10" name="표 9">
            <a:extLst>
              <a:ext uri="{FF2B5EF4-FFF2-40B4-BE49-F238E27FC236}">
                <a16:creationId xmlns:a16="http://schemas.microsoft.com/office/drawing/2014/main" id="{11E6AF54-D0F8-E25A-0E58-FE7946919DAD}"/>
              </a:ext>
            </a:extLst>
          </p:cNvPr>
          <p:cNvGraphicFramePr>
            <a:graphicFrameLocks noGrp="1"/>
          </p:cNvGraphicFramePr>
          <p:nvPr>
            <p:extLst>
              <p:ext uri="{D42A27DB-BD31-4B8C-83A1-F6EECF244321}">
                <p14:modId xmlns:p14="http://schemas.microsoft.com/office/powerpoint/2010/main" val="3585060004"/>
              </p:ext>
            </p:extLst>
          </p:nvPr>
        </p:nvGraphicFramePr>
        <p:xfrm>
          <a:off x="1295664" y="762000"/>
          <a:ext cx="9600671" cy="5683569"/>
        </p:xfrm>
        <a:graphic>
          <a:graphicData uri="http://schemas.openxmlformats.org/drawingml/2006/table">
            <a:tbl>
              <a:tblPr>
                <a:tableStyleId>{3C2FFA5D-87B4-456A-9821-1D502468CF0F}</a:tableStyleId>
              </a:tblPr>
              <a:tblGrid>
                <a:gridCol w="2362200">
                  <a:extLst>
                    <a:ext uri="{9D8B030D-6E8A-4147-A177-3AD203B41FA5}">
                      <a16:colId xmlns:a16="http://schemas.microsoft.com/office/drawing/2014/main" val="3446106833"/>
                    </a:ext>
                  </a:extLst>
                </a:gridCol>
                <a:gridCol w="7238471">
                  <a:extLst>
                    <a:ext uri="{9D8B030D-6E8A-4147-A177-3AD203B41FA5}">
                      <a16:colId xmlns:a16="http://schemas.microsoft.com/office/drawing/2014/main" val="754693126"/>
                    </a:ext>
                  </a:extLst>
                </a:gridCol>
              </a:tblGrid>
              <a:tr h="263574">
                <a:tc>
                  <a:txBody>
                    <a:bodyPr/>
                    <a:lstStyle/>
                    <a:p>
                      <a:r>
                        <a:rPr lang="en-US" sz="1400" b="1" dirty="0">
                          <a:solidFill>
                            <a:srgbClr val="0432FF"/>
                          </a:solidFill>
                        </a:rPr>
                        <a:t>Domain Object</a:t>
                      </a:r>
                      <a:endParaRPr lang="en-US" sz="1400" dirty="0">
                        <a:solidFill>
                          <a:srgbClr val="0432FF"/>
                        </a:solidFill>
                      </a:endParaRPr>
                    </a:p>
                  </a:txBody>
                  <a:tcPr marL="36105" marR="36105" marT="18052" marB="18052" anchor="ctr"/>
                </a:tc>
                <a:tc>
                  <a:txBody>
                    <a:bodyPr/>
                    <a:lstStyle/>
                    <a:p>
                      <a:r>
                        <a:rPr lang="en-US" sz="1400" b="1" dirty="0">
                          <a:solidFill>
                            <a:srgbClr val="0432FF"/>
                          </a:solidFill>
                        </a:rPr>
                        <a:t>Description</a:t>
                      </a:r>
                      <a:endParaRPr lang="en-US" sz="1400" dirty="0">
                        <a:solidFill>
                          <a:srgbClr val="0432FF"/>
                        </a:solidFill>
                      </a:endParaRPr>
                    </a:p>
                  </a:txBody>
                  <a:tcPr marL="36105" marR="36105" marT="18052" marB="18052" anchor="ctr"/>
                </a:tc>
                <a:extLst>
                  <a:ext uri="{0D108BD9-81ED-4DB2-BD59-A6C34878D82A}">
                    <a16:rowId xmlns:a16="http://schemas.microsoft.com/office/drawing/2014/main" val="2848882628"/>
                  </a:ext>
                </a:extLst>
              </a:tr>
              <a:tr h="263574">
                <a:tc>
                  <a:txBody>
                    <a:bodyPr/>
                    <a:lstStyle/>
                    <a:p>
                      <a:r>
                        <a:rPr lang="en-US" sz="1400" b="1" dirty="0"/>
                        <a:t>User</a:t>
                      </a:r>
                      <a:endParaRPr lang="en-US" sz="1400" dirty="0"/>
                    </a:p>
                  </a:txBody>
                  <a:tcPr marL="36105" marR="36105" marT="18052" marB="18052" anchor="ctr"/>
                </a:tc>
                <a:tc>
                  <a:txBody>
                    <a:bodyPr/>
                    <a:lstStyle/>
                    <a:p>
                      <a:r>
                        <a:rPr lang="en-US" sz="1400"/>
                        <a:t>Represents the homeowner or resident interacting with the system.</a:t>
                      </a:r>
                    </a:p>
                  </a:txBody>
                  <a:tcPr marL="36105" marR="36105" marT="18052" marB="18052" anchor="ctr"/>
                </a:tc>
                <a:extLst>
                  <a:ext uri="{0D108BD9-81ED-4DB2-BD59-A6C34878D82A}">
                    <a16:rowId xmlns:a16="http://schemas.microsoft.com/office/drawing/2014/main" val="1342862592"/>
                  </a:ext>
                </a:extLst>
              </a:tr>
              <a:tr h="263574">
                <a:tc>
                  <a:txBody>
                    <a:bodyPr/>
                    <a:lstStyle/>
                    <a:p>
                      <a:r>
                        <a:rPr lang="en-US" sz="1400" b="1" dirty="0" err="1"/>
                        <a:t>VoiceCommand</a:t>
                      </a:r>
                      <a:endParaRPr lang="en-US" sz="1400" dirty="0"/>
                    </a:p>
                  </a:txBody>
                  <a:tcPr marL="36105" marR="36105" marT="18052" marB="18052" anchor="ctr"/>
                </a:tc>
                <a:tc>
                  <a:txBody>
                    <a:bodyPr/>
                    <a:lstStyle/>
                    <a:p>
                      <a:r>
                        <a:rPr lang="en-US" sz="1400" dirty="0"/>
                        <a:t>A user-issued verbal instruction that the system needs to interpret.</a:t>
                      </a:r>
                    </a:p>
                  </a:txBody>
                  <a:tcPr marL="36105" marR="36105" marT="18052" marB="18052" anchor="ctr"/>
                </a:tc>
                <a:extLst>
                  <a:ext uri="{0D108BD9-81ED-4DB2-BD59-A6C34878D82A}">
                    <a16:rowId xmlns:a16="http://schemas.microsoft.com/office/drawing/2014/main" val="1480398192"/>
                  </a:ext>
                </a:extLst>
              </a:tr>
              <a:tr h="293277">
                <a:tc>
                  <a:txBody>
                    <a:bodyPr/>
                    <a:lstStyle/>
                    <a:p>
                      <a:r>
                        <a:rPr lang="en-US" sz="1400" b="1" dirty="0" err="1"/>
                        <a:t>MobileApp</a:t>
                      </a:r>
                      <a:endParaRPr lang="en-US" sz="1400" dirty="0"/>
                    </a:p>
                  </a:txBody>
                  <a:tcPr marL="36105" marR="36105" marT="18052" marB="18052" anchor="ctr"/>
                </a:tc>
                <a:tc>
                  <a:txBody>
                    <a:bodyPr/>
                    <a:lstStyle/>
                    <a:p>
                      <a:r>
                        <a:rPr lang="en-US" sz="1400" dirty="0"/>
                        <a:t>The user interface through which users control and monitor the system.</a:t>
                      </a:r>
                    </a:p>
                  </a:txBody>
                  <a:tcPr marL="36105" marR="36105" marT="18052" marB="18052" anchor="ctr"/>
                </a:tc>
                <a:extLst>
                  <a:ext uri="{0D108BD9-81ED-4DB2-BD59-A6C34878D82A}">
                    <a16:rowId xmlns:a16="http://schemas.microsoft.com/office/drawing/2014/main" val="248499704"/>
                  </a:ext>
                </a:extLst>
              </a:tr>
              <a:tr h="293277">
                <a:tc>
                  <a:txBody>
                    <a:bodyPr/>
                    <a:lstStyle/>
                    <a:p>
                      <a:r>
                        <a:rPr lang="en-US" sz="1400" b="1" dirty="0" err="1"/>
                        <a:t>ButlerRobot</a:t>
                      </a:r>
                      <a:endParaRPr lang="en-US" sz="1400" dirty="0"/>
                    </a:p>
                  </a:txBody>
                  <a:tcPr marL="36105" marR="36105" marT="18052" marB="18052" anchor="ctr"/>
                </a:tc>
                <a:tc>
                  <a:txBody>
                    <a:bodyPr/>
                    <a:lstStyle/>
                    <a:p>
                      <a:r>
                        <a:rPr lang="en-US" sz="1400" dirty="0"/>
                        <a:t>The central AI system that interprets, coordinates, and executes commands.</a:t>
                      </a:r>
                    </a:p>
                  </a:txBody>
                  <a:tcPr marL="36105" marR="36105" marT="18052" marB="18052" anchor="ctr"/>
                </a:tc>
                <a:extLst>
                  <a:ext uri="{0D108BD9-81ED-4DB2-BD59-A6C34878D82A}">
                    <a16:rowId xmlns:a16="http://schemas.microsoft.com/office/drawing/2014/main" val="737927683"/>
                  </a:ext>
                </a:extLst>
              </a:tr>
              <a:tr h="293277">
                <a:tc>
                  <a:txBody>
                    <a:bodyPr/>
                    <a:lstStyle/>
                    <a:p>
                      <a:r>
                        <a:rPr lang="en-US" sz="1400" b="1"/>
                        <a:t>Intent</a:t>
                      </a:r>
                      <a:endParaRPr lang="en-US" sz="1400"/>
                    </a:p>
                  </a:txBody>
                  <a:tcPr marL="36105" marR="36105" marT="18052" marB="18052" anchor="ctr"/>
                </a:tc>
                <a:tc>
                  <a:txBody>
                    <a:bodyPr/>
                    <a:lstStyle/>
                    <a:p>
                      <a:r>
                        <a:rPr lang="en-US" sz="1400" dirty="0"/>
                        <a:t>The parsed and interpreted meaning of a user command (e.g., “turn on lights”).</a:t>
                      </a:r>
                    </a:p>
                  </a:txBody>
                  <a:tcPr marL="36105" marR="36105" marT="18052" marB="18052" anchor="ctr"/>
                </a:tc>
                <a:extLst>
                  <a:ext uri="{0D108BD9-81ED-4DB2-BD59-A6C34878D82A}">
                    <a16:rowId xmlns:a16="http://schemas.microsoft.com/office/drawing/2014/main" val="2630784571"/>
                  </a:ext>
                </a:extLst>
              </a:tr>
              <a:tr h="263574">
                <a:tc>
                  <a:txBody>
                    <a:bodyPr/>
                    <a:lstStyle/>
                    <a:p>
                      <a:r>
                        <a:rPr lang="en-US" sz="1400" b="1"/>
                        <a:t>Command</a:t>
                      </a:r>
                      <a:endParaRPr lang="en-US" sz="1400"/>
                    </a:p>
                  </a:txBody>
                  <a:tcPr marL="36105" marR="36105" marT="18052" marB="18052" anchor="ctr"/>
                </a:tc>
                <a:tc>
                  <a:txBody>
                    <a:bodyPr/>
                    <a:lstStyle/>
                    <a:p>
                      <a:r>
                        <a:rPr lang="en-US" sz="1400" dirty="0"/>
                        <a:t>A system-generated instruction sent to an appliance or subsystem.</a:t>
                      </a:r>
                    </a:p>
                  </a:txBody>
                  <a:tcPr marL="36105" marR="36105" marT="18052" marB="18052" anchor="ctr"/>
                </a:tc>
                <a:extLst>
                  <a:ext uri="{0D108BD9-81ED-4DB2-BD59-A6C34878D82A}">
                    <a16:rowId xmlns:a16="http://schemas.microsoft.com/office/drawing/2014/main" val="1339017078"/>
                  </a:ext>
                </a:extLst>
              </a:tr>
              <a:tr h="263574">
                <a:tc>
                  <a:txBody>
                    <a:bodyPr/>
                    <a:lstStyle/>
                    <a:p>
                      <a:r>
                        <a:rPr lang="en-US" sz="1400" b="1"/>
                        <a:t>Schedule</a:t>
                      </a:r>
                      <a:endParaRPr lang="en-US" sz="1400"/>
                    </a:p>
                  </a:txBody>
                  <a:tcPr marL="36105" marR="36105" marT="18052" marB="18052" anchor="ctr"/>
                </a:tc>
                <a:tc>
                  <a:txBody>
                    <a:bodyPr/>
                    <a:lstStyle/>
                    <a:p>
                      <a:r>
                        <a:rPr lang="en-US" sz="1400" dirty="0"/>
                        <a:t>Represents a time-based automation or routine for appliances.</a:t>
                      </a:r>
                    </a:p>
                  </a:txBody>
                  <a:tcPr marL="36105" marR="36105" marT="18052" marB="18052" anchor="ctr"/>
                </a:tc>
                <a:extLst>
                  <a:ext uri="{0D108BD9-81ED-4DB2-BD59-A6C34878D82A}">
                    <a16:rowId xmlns:a16="http://schemas.microsoft.com/office/drawing/2014/main" val="2545571137"/>
                  </a:ext>
                </a:extLst>
              </a:tr>
              <a:tr h="293277">
                <a:tc>
                  <a:txBody>
                    <a:bodyPr/>
                    <a:lstStyle/>
                    <a:p>
                      <a:r>
                        <a:rPr lang="en-US" sz="1400" b="1"/>
                        <a:t>Room</a:t>
                      </a:r>
                      <a:endParaRPr lang="en-US" sz="1400"/>
                    </a:p>
                  </a:txBody>
                  <a:tcPr marL="36105" marR="36105" marT="18052" marB="18052" anchor="ctr"/>
                </a:tc>
                <a:tc>
                  <a:txBody>
                    <a:bodyPr/>
                    <a:lstStyle/>
                    <a:p>
                      <a:r>
                        <a:rPr lang="en-US" sz="1400" dirty="0"/>
                        <a:t>A physical location (e.g., kitchen, bedroom) where appliances are placed.</a:t>
                      </a:r>
                    </a:p>
                  </a:txBody>
                  <a:tcPr marL="36105" marR="36105" marT="18052" marB="18052" anchor="ctr"/>
                </a:tc>
                <a:extLst>
                  <a:ext uri="{0D108BD9-81ED-4DB2-BD59-A6C34878D82A}">
                    <a16:rowId xmlns:a16="http://schemas.microsoft.com/office/drawing/2014/main" val="315907147"/>
                  </a:ext>
                </a:extLst>
              </a:tr>
              <a:tr h="263574">
                <a:tc>
                  <a:txBody>
                    <a:bodyPr/>
                    <a:lstStyle/>
                    <a:p>
                      <a:r>
                        <a:rPr lang="en-US" sz="1400" b="1"/>
                        <a:t>Device (Appliance)</a:t>
                      </a:r>
                      <a:endParaRPr lang="en-US" sz="1400"/>
                    </a:p>
                  </a:txBody>
                  <a:tcPr marL="36105" marR="36105" marT="18052" marB="18052" anchor="ctr"/>
                </a:tc>
                <a:tc>
                  <a:txBody>
                    <a:bodyPr/>
                    <a:lstStyle/>
                    <a:p>
                      <a:r>
                        <a:rPr lang="en-US" sz="1400" dirty="0"/>
                        <a:t>Base class for smart appliances like AC, lights, washer, etc.</a:t>
                      </a:r>
                    </a:p>
                  </a:txBody>
                  <a:tcPr marL="36105" marR="36105" marT="18052" marB="18052" anchor="ctr"/>
                </a:tc>
                <a:extLst>
                  <a:ext uri="{0D108BD9-81ED-4DB2-BD59-A6C34878D82A}">
                    <a16:rowId xmlns:a16="http://schemas.microsoft.com/office/drawing/2014/main" val="2503007177"/>
                  </a:ext>
                </a:extLst>
              </a:tr>
              <a:tr h="263574">
                <a:tc>
                  <a:txBody>
                    <a:bodyPr/>
                    <a:lstStyle/>
                    <a:p>
                      <a:r>
                        <a:rPr lang="en-US" sz="1400"/>
                        <a:t>├─ </a:t>
                      </a:r>
                      <a:r>
                        <a:rPr lang="en-US" sz="1400" b="1"/>
                        <a:t>SmartLight</a:t>
                      </a:r>
                      <a:endParaRPr lang="en-US" sz="1400"/>
                    </a:p>
                  </a:txBody>
                  <a:tcPr marL="36105" marR="36105" marT="18052" marB="18052" anchor="ctr"/>
                </a:tc>
                <a:tc>
                  <a:txBody>
                    <a:bodyPr/>
                    <a:lstStyle/>
                    <a:p>
                      <a:r>
                        <a:rPr lang="en-US" sz="1400" dirty="0"/>
                        <a:t>A light that can be turned on/off, dimmed, or scheduled.</a:t>
                      </a:r>
                    </a:p>
                  </a:txBody>
                  <a:tcPr marL="36105" marR="36105" marT="18052" marB="18052" anchor="ctr"/>
                </a:tc>
                <a:extLst>
                  <a:ext uri="{0D108BD9-81ED-4DB2-BD59-A6C34878D82A}">
                    <a16:rowId xmlns:a16="http://schemas.microsoft.com/office/drawing/2014/main" val="1450319255"/>
                  </a:ext>
                </a:extLst>
              </a:tr>
              <a:tr h="263574">
                <a:tc>
                  <a:txBody>
                    <a:bodyPr/>
                    <a:lstStyle/>
                    <a:p>
                      <a:r>
                        <a:rPr lang="en-US" sz="1400"/>
                        <a:t>├─ </a:t>
                      </a:r>
                      <a:r>
                        <a:rPr lang="en-US" sz="1400" b="1"/>
                        <a:t>SmartAC</a:t>
                      </a:r>
                      <a:endParaRPr lang="en-US" sz="1400"/>
                    </a:p>
                  </a:txBody>
                  <a:tcPr marL="36105" marR="36105" marT="18052" marB="18052" anchor="ctr"/>
                </a:tc>
                <a:tc>
                  <a:txBody>
                    <a:bodyPr/>
                    <a:lstStyle/>
                    <a:p>
                      <a:r>
                        <a:rPr lang="en-US" sz="1400" dirty="0"/>
                        <a:t>An air conditioner with temperature and mode controls.</a:t>
                      </a:r>
                    </a:p>
                  </a:txBody>
                  <a:tcPr marL="36105" marR="36105" marT="18052" marB="18052" anchor="ctr"/>
                </a:tc>
                <a:extLst>
                  <a:ext uri="{0D108BD9-81ED-4DB2-BD59-A6C34878D82A}">
                    <a16:rowId xmlns:a16="http://schemas.microsoft.com/office/drawing/2014/main" val="388321728"/>
                  </a:ext>
                </a:extLst>
              </a:tr>
              <a:tr h="263574">
                <a:tc>
                  <a:txBody>
                    <a:bodyPr/>
                    <a:lstStyle/>
                    <a:p>
                      <a:r>
                        <a:rPr lang="en-US" sz="1400"/>
                        <a:t>├─ </a:t>
                      </a:r>
                      <a:r>
                        <a:rPr lang="en-US" sz="1400" b="1"/>
                        <a:t>SmartFridge</a:t>
                      </a:r>
                      <a:endParaRPr lang="en-US" sz="1400"/>
                    </a:p>
                  </a:txBody>
                  <a:tcPr marL="36105" marR="36105" marT="18052" marB="18052" anchor="ctr"/>
                </a:tc>
                <a:tc>
                  <a:txBody>
                    <a:bodyPr/>
                    <a:lstStyle/>
                    <a:p>
                      <a:r>
                        <a:rPr lang="en-US" sz="1400" dirty="0"/>
                        <a:t>A refrigerator capable of reporting temperature, status, etc.</a:t>
                      </a:r>
                    </a:p>
                  </a:txBody>
                  <a:tcPr marL="36105" marR="36105" marT="18052" marB="18052" anchor="ctr"/>
                </a:tc>
                <a:extLst>
                  <a:ext uri="{0D108BD9-81ED-4DB2-BD59-A6C34878D82A}">
                    <a16:rowId xmlns:a16="http://schemas.microsoft.com/office/drawing/2014/main" val="1485018431"/>
                  </a:ext>
                </a:extLst>
              </a:tr>
              <a:tr h="263574">
                <a:tc>
                  <a:txBody>
                    <a:bodyPr/>
                    <a:lstStyle/>
                    <a:p>
                      <a:r>
                        <a:rPr lang="en-US" sz="1400"/>
                        <a:t>├─ </a:t>
                      </a:r>
                      <a:r>
                        <a:rPr lang="en-US" sz="1400" b="1"/>
                        <a:t>WashingMachine</a:t>
                      </a:r>
                      <a:endParaRPr lang="en-US" sz="1400"/>
                    </a:p>
                  </a:txBody>
                  <a:tcPr marL="36105" marR="36105" marT="18052" marB="18052" anchor="ctr"/>
                </a:tc>
                <a:tc>
                  <a:txBody>
                    <a:bodyPr/>
                    <a:lstStyle/>
                    <a:p>
                      <a:r>
                        <a:rPr lang="en-US" sz="1400" dirty="0"/>
                        <a:t>A smart washer with status reporting and scheduling capabilities.</a:t>
                      </a:r>
                    </a:p>
                  </a:txBody>
                  <a:tcPr marL="36105" marR="36105" marT="18052" marB="18052" anchor="ctr"/>
                </a:tc>
                <a:extLst>
                  <a:ext uri="{0D108BD9-81ED-4DB2-BD59-A6C34878D82A}">
                    <a16:rowId xmlns:a16="http://schemas.microsoft.com/office/drawing/2014/main" val="199912868"/>
                  </a:ext>
                </a:extLst>
              </a:tr>
              <a:tr h="293277">
                <a:tc>
                  <a:txBody>
                    <a:bodyPr/>
                    <a:lstStyle/>
                    <a:p>
                      <a:r>
                        <a:rPr lang="en-US" sz="1400" b="1"/>
                        <a:t>DeviceStatus</a:t>
                      </a:r>
                      <a:endParaRPr lang="en-US" sz="1400"/>
                    </a:p>
                  </a:txBody>
                  <a:tcPr marL="36105" marR="36105" marT="18052" marB="18052" anchor="ctr"/>
                </a:tc>
                <a:tc>
                  <a:txBody>
                    <a:bodyPr/>
                    <a:lstStyle/>
                    <a:p>
                      <a:r>
                        <a:rPr lang="en-US" sz="1400" dirty="0"/>
                        <a:t>Real-time or historical state of an appliance (on, off, current temp, etc.).</a:t>
                      </a:r>
                    </a:p>
                  </a:txBody>
                  <a:tcPr marL="36105" marR="36105" marT="18052" marB="18052" anchor="ctr"/>
                </a:tc>
                <a:extLst>
                  <a:ext uri="{0D108BD9-81ED-4DB2-BD59-A6C34878D82A}">
                    <a16:rowId xmlns:a16="http://schemas.microsoft.com/office/drawing/2014/main" val="4089949613"/>
                  </a:ext>
                </a:extLst>
              </a:tr>
              <a:tr h="263574">
                <a:tc>
                  <a:txBody>
                    <a:bodyPr/>
                    <a:lstStyle/>
                    <a:p>
                      <a:r>
                        <a:rPr lang="en-US" sz="1400" b="1"/>
                        <a:t>UserProfile</a:t>
                      </a:r>
                      <a:endParaRPr lang="en-US" sz="1400"/>
                    </a:p>
                  </a:txBody>
                  <a:tcPr marL="36105" marR="36105" marT="18052" marB="18052" anchor="ctr"/>
                </a:tc>
                <a:tc>
                  <a:txBody>
                    <a:bodyPr/>
                    <a:lstStyle/>
                    <a:p>
                      <a:r>
                        <a:rPr lang="en-US" sz="1400" dirty="0"/>
                        <a:t>Contains user preferences, access level, language, etc.</a:t>
                      </a:r>
                    </a:p>
                  </a:txBody>
                  <a:tcPr marL="36105" marR="36105" marT="18052" marB="18052" anchor="ctr"/>
                </a:tc>
                <a:extLst>
                  <a:ext uri="{0D108BD9-81ED-4DB2-BD59-A6C34878D82A}">
                    <a16:rowId xmlns:a16="http://schemas.microsoft.com/office/drawing/2014/main" val="315491727"/>
                  </a:ext>
                </a:extLst>
              </a:tr>
              <a:tr h="263574">
                <a:tc>
                  <a:txBody>
                    <a:bodyPr/>
                    <a:lstStyle/>
                    <a:p>
                      <a:r>
                        <a:rPr lang="en-US" sz="1400" b="1"/>
                        <a:t>Notification</a:t>
                      </a:r>
                      <a:endParaRPr lang="en-US" sz="1400"/>
                    </a:p>
                  </a:txBody>
                  <a:tcPr marL="36105" marR="36105" marT="18052" marB="18052" anchor="ctr"/>
                </a:tc>
                <a:tc>
                  <a:txBody>
                    <a:bodyPr/>
                    <a:lstStyle/>
                    <a:p>
                      <a:r>
                        <a:rPr lang="en-US" sz="1400" dirty="0"/>
                        <a:t>Alerts or messages sent to the user via mobile or voice.</a:t>
                      </a:r>
                    </a:p>
                  </a:txBody>
                  <a:tcPr marL="36105" marR="36105" marT="18052" marB="18052" anchor="ctr"/>
                </a:tc>
                <a:extLst>
                  <a:ext uri="{0D108BD9-81ED-4DB2-BD59-A6C34878D82A}">
                    <a16:rowId xmlns:a16="http://schemas.microsoft.com/office/drawing/2014/main" val="456242008"/>
                  </a:ext>
                </a:extLst>
              </a:tr>
              <a:tr h="263574">
                <a:tc>
                  <a:txBody>
                    <a:bodyPr/>
                    <a:lstStyle/>
                    <a:p>
                      <a:r>
                        <a:rPr lang="en-US" sz="1400" b="1"/>
                        <a:t>AuthenticationToken</a:t>
                      </a:r>
                      <a:endParaRPr lang="en-US" sz="1400"/>
                    </a:p>
                  </a:txBody>
                  <a:tcPr marL="36105" marR="36105" marT="18052" marB="18052" anchor="ctr"/>
                </a:tc>
                <a:tc>
                  <a:txBody>
                    <a:bodyPr/>
                    <a:lstStyle/>
                    <a:p>
                      <a:r>
                        <a:rPr lang="en-US" sz="1400" dirty="0"/>
                        <a:t>Represents user identity verification for access control.</a:t>
                      </a:r>
                    </a:p>
                  </a:txBody>
                  <a:tcPr marL="36105" marR="36105" marT="18052" marB="18052" anchor="ctr"/>
                </a:tc>
                <a:extLst>
                  <a:ext uri="{0D108BD9-81ED-4DB2-BD59-A6C34878D82A}">
                    <a16:rowId xmlns:a16="http://schemas.microsoft.com/office/drawing/2014/main" val="901848248"/>
                  </a:ext>
                </a:extLst>
              </a:tr>
              <a:tr h="263574">
                <a:tc>
                  <a:txBody>
                    <a:bodyPr/>
                    <a:lstStyle/>
                    <a:p>
                      <a:r>
                        <a:rPr lang="en-US" sz="1400" b="1"/>
                        <a:t>WiFiConnection</a:t>
                      </a:r>
                      <a:endParaRPr lang="en-US" sz="1400"/>
                    </a:p>
                  </a:txBody>
                  <a:tcPr marL="36105" marR="36105" marT="18052" marB="18052" anchor="ctr"/>
                </a:tc>
                <a:tc>
                  <a:txBody>
                    <a:bodyPr/>
                    <a:lstStyle/>
                    <a:p>
                      <a:r>
                        <a:rPr lang="en-US" sz="1400" dirty="0"/>
                        <a:t>Represents network details and status for appliances and the robot.</a:t>
                      </a:r>
                    </a:p>
                  </a:txBody>
                  <a:tcPr marL="36105" marR="36105" marT="18052" marB="18052" anchor="ctr"/>
                </a:tc>
                <a:extLst>
                  <a:ext uri="{0D108BD9-81ED-4DB2-BD59-A6C34878D82A}">
                    <a16:rowId xmlns:a16="http://schemas.microsoft.com/office/drawing/2014/main" val="2381115828"/>
                  </a:ext>
                </a:extLst>
              </a:tr>
              <a:tr h="263574">
                <a:tc>
                  <a:txBody>
                    <a:bodyPr/>
                    <a:lstStyle/>
                    <a:p>
                      <a:r>
                        <a:rPr lang="en-US" sz="1400" b="1"/>
                        <a:t>CloudService</a:t>
                      </a:r>
                      <a:endParaRPr lang="en-US" sz="1400"/>
                    </a:p>
                  </a:txBody>
                  <a:tcPr marL="36105" marR="36105" marT="18052" marB="18052" anchor="ctr"/>
                </a:tc>
                <a:tc>
                  <a:txBody>
                    <a:bodyPr/>
                    <a:lstStyle/>
                    <a:p>
                      <a:r>
                        <a:rPr lang="en-US" sz="1400" dirty="0"/>
                        <a:t>Backend services handling API routing, storage, and integration.</a:t>
                      </a:r>
                    </a:p>
                  </a:txBody>
                  <a:tcPr marL="36105" marR="36105" marT="18052" marB="18052" anchor="ctr"/>
                </a:tc>
                <a:extLst>
                  <a:ext uri="{0D108BD9-81ED-4DB2-BD59-A6C34878D82A}">
                    <a16:rowId xmlns:a16="http://schemas.microsoft.com/office/drawing/2014/main" val="2991055050"/>
                  </a:ext>
                </a:extLst>
              </a:tr>
              <a:tr h="263574">
                <a:tc>
                  <a:txBody>
                    <a:bodyPr/>
                    <a:lstStyle/>
                    <a:p>
                      <a:r>
                        <a:rPr lang="en-US" sz="1400" b="1"/>
                        <a:t>LogEntry</a:t>
                      </a:r>
                      <a:endParaRPr lang="en-US" sz="1400"/>
                    </a:p>
                  </a:txBody>
                  <a:tcPr marL="36105" marR="36105" marT="18052" marB="18052" anchor="ctr"/>
                </a:tc>
                <a:tc>
                  <a:txBody>
                    <a:bodyPr/>
                    <a:lstStyle/>
                    <a:p>
                      <a:r>
                        <a:rPr lang="en-US" sz="1400" dirty="0"/>
                        <a:t>A record of commands, errors, or events for auditing and monitoring.</a:t>
                      </a:r>
                    </a:p>
                  </a:txBody>
                  <a:tcPr marL="36105" marR="36105" marT="18052" marB="18052" anchor="ctr"/>
                </a:tc>
                <a:extLst>
                  <a:ext uri="{0D108BD9-81ED-4DB2-BD59-A6C34878D82A}">
                    <a16:rowId xmlns:a16="http://schemas.microsoft.com/office/drawing/2014/main" val="595260651"/>
                  </a:ext>
                </a:extLst>
              </a:tr>
            </a:tbl>
          </a:graphicData>
        </a:graphic>
      </p:graphicFrame>
      <p:pic>
        <p:nvPicPr>
          <p:cNvPr id="11" name="Picture 2" descr="LG shows off AI-powered robot butler that greets you at your door when you get home">
            <a:extLst>
              <a:ext uri="{FF2B5EF4-FFF2-40B4-BE49-F238E27FC236}">
                <a16:creationId xmlns:a16="http://schemas.microsoft.com/office/drawing/2014/main" id="{5ACB662F-C755-F659-2681-4EC59218730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20272" r="24587"/>
          <a:stretch/>
        </p:blipFill>
        <p:spPr bwMode="auto">
          <a:xfrm flipH="1">
            <a:off x="11445212" y="19952"/>
            <a:ext cx="521231" cy="6266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332537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up)">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p:txBody>
          <a:bodyPr/>
          <a:lstStyle/>
          <a:p>
            <a:r>
              <a:rPr lang="en-US" altLang="ko-KR" dirty="0">
                <a:ea typeface="굴림" panose="020B0600000101010101" pitchFamily="50" charset="-127"/>
              </a:rPr>
              <a:t>Domain Modeling </a:t>
            </a:r>
            <a:r>
              <a:rPr lang="en-US" altLang="ko-KR" sz="2000" dirty="0">
                <a:ea typeface="굴림" panose="020B0600000101010101" pitchFamily="50" charset="-127"/>
              </a:rPr>
              <a:t>(1/2)</a:t>
            </a:r>
            <a:r>
              <a:rPr lang="en-US" altLang="ko-KR" dirty="0">
                <a:ea typeface="굴림" panose="020B0600000101010101" pitchFamily="50" charset="-127"/>
              </a:rPr>
              <a:t> </a:t>
            </a:r>
          </a:p>
        </p:txBody>
      </p:sp>
      <p:sp>
        <p:nvSpPr>
          <p:cNvPr id="47107" name="Rectangle 3"/>
          <p:cNvSpPr>
            <a:spLocks noGrp="1" noChangeArrowheads="1"/>
          </p:cNvSpPr>
          <p:nvPr>
            <p:ph type="body" idx="1"/>
          </p:nvPr>
        </p:nvSpPr>
        <p:spPr/>
        <p:txBody>
          <a:bodyPr/>
          <a:lstStyle/>
          <a:p>
            <a:r>
              <a:rPr lang="en-US" altLang="ko-KR" sz="2400" dirty="0">
                <a:ea typeface="굴림" panose="020B0600000101010101" pitchFamily="50" charset="-127"/>
              </a:rPr>
              <a:t>Why? — To understand how system-to-be will work</a:t>
            </a:r>
          </a:p>
          <a:p>
            <a:pPr lvl="1"/>
            <a:r>
              <a:rPr lang="en-US" altLang="ko-KR" sz="2000" dirty="0">
                <a:latin typeface="Arial" panose="020B0604020202020204" pitchFamily="34" charset="0"/>
                <a:ea typeface="굴림" panose="020B0600000101010101" pitchFamily="50" charset="-127"/>
              </a:rPr>
              <a:t>Requirements analysis determined how </a:t>
            </a:r>
            <a:r>
              <a:rPr lang="en-US" altLang="ko-KR" sz="2000" u="sng" dirty="0">
                <a:latin typeface="Arial" panose="020B0604020202020204" pitchFamily="34" charset="0"/>
                <a:ea typeface="굴림" panose="020B0600000101010101" pitchFamily="50" charset="-127"/>
              </a:rPr>
              <a:t>users</a:t>
            </a:r>
            <a:r>
              <a:rPr lang="en-US" altLang="ko-KR" sz="2000" dirty="0">
                <a:latin typeface="Arial" panose="020B0604020202020204" pitchFamily="34" charset="0"/>
                <a:ea typeface="굴림" panose="020B0600000101010101" pitchFamily="50" charset="-127"/>
              </a:rPr>
              <a:t> will interact with system-to-be (</a:t>
            </a:r>
            <a:r>
              <a:rPr lang="en-US" altLang="ko-KR" sz="2000" i="1" dirty="0">
                <a:latin typeface="Arial" panose="020B0604020202020204" pitchFamily="34" charset="0"/>
                <a:ea typeface="굴림" panose="020B0600000101010101" pitchFamily="50" charset="-127"/>
              </a:rPr>
              <a:t>external behavior</a:t>
            </a:r>
            <a:r>
              <a:rPr lang="en-US" altLang="ko-KR" sz="2000" dirty="0">
                <a:latin typeface="Arial" panose="020B0604020202020204" pitchFamily="34" charset="0"/>
                <a:ea typeface="굴림" panose="020B0600000101010101" pitchFamily="50" charset="-127"/>
              </a:rPr>
              <a:t>)</a:t>
            </a:r>
          </a:p>
          <a:p>
            <a:pPr lvl="1"/>
            <a:r>
              <a:rPr lang="en-US" altLang="ko-KR" sz="2000" dirty="0">
                <a:latin typeface="Arial" panose="020B0604020202020204" pitchFamily="34" charset="0"/>
                <a:ea typeface="굴림" panose="020B0600000101010101" pitchFamily="50" charset="-127"/>
              </a:rPr>
              <a:t>Domain modeling determines how </a:t>
            </a:r>
            <a:r>
              <a:rPr lang="en-US" altLang="ko-KR" sz="2000" u="sng" dirty="0">
                <a:solidFill>
                  <a:srgbClr val="0432FF"/>
                </a:solidFill>
                <a:latin typeface="Arial" panose="020B0604020202020204" pitchFamily="34" charset="0"/>
                <a:ea typeface="굴림" panose="020B0600000101010101" pitchFamily="50" charset="-127"/>
              </a:rPr>
              <a:t>elements</a:t>
            </a:r>
            <a:r>
              <a:rPr lang="en-US" altLang="ko-KR" sz="2000" dirty="0">
                <a:latin typeface="Arial" panose="020B0604020202020204" pitchFamily="34" charset="0"/>
                <a:ea typeface="굴림" panose="020B0600000101010101" pitchFamily="50" charset="-127"/>
              </a:rPr>
              <a:t> of system-to-be interact (</a:t>
            </a:r>
            <a:r>
              <a:rPr lang="en-US" altLang="ko-KR" sz="2000" i="1" dirty="0">
                <a:latin typeface="Arial" panose="020B0604020202020204" pitchFamily="34" charset="0"/>
                <a:ea typeface="굴림" panose="020B0600000101010101" pitchFamily="50" charset="-127"/>
              </a:rPr>
              <a:t>internal behavior</a:t>
            </a:r>
            <a:r>
              <a:rPr lang="en-US" altLang="ko-KR" sz="2000" dirty="0">
                <a:latin typeface="Arial" panose="020B0604020202020204" pitchFamily="34" charset="0"/>
                <a:ea typeface="굴림" panose="020B0600000101010101" pitchFamily="50" charset="-127"/>
              </a:rPr>
              <a:t>) to produce the external behavior</a:t>
            </a:r>
          </a:p>
          <a:p>
            <a:pPr>
              <a:spcBef>
                <a:spcPts val="1872"/>
              </a:spcBef>
            </a:pPr>
            <a:r>
              <a:rPr lang="en-US" altLang="ko-KR" sz="2400" dirty="0">
                <a:ea typeface="굴림" panose="020B0600000101010101" pitchFamily="50" charset="-127"/>
              </a:rPr>
              <a:t>Where? — Based on  the following sources:</a:t>
            </a:r>
          </a:p>
          <a:p>
            <a:pPr lvl="1"/>
            <a:r>
              <a:rPr lang="en-US" altLang="ko-KR" sz="2000" dirty="0">
                <a:latin typeface="Arial" panose="020B0604020202020204" pitchFamily="34" charset="0"/>
                <a:ea typeface="굴림" panose="020B0600000101010101" pitchFamily="50" charset="-127"/>
              </a:rPr>
              <a:t>Knowledge of how system-to-be is supposed to </a:t>
            </a:r>
            <a:r>
              <a:rPr lang="en-US" altLang="ko-KR" sz="2000" u="sng" dirty="0">
                <a:latin typeface="Arial" panose="020B0604020202020204" pitchFamily="34" charset="0"/>
                <a:ea typeface="굴림" panose="020B0600000101010101" pitchFamily="50" charset="-127"/>
              </a:rPr>
              <a:t>behave</a:t>
            </a:r>
            <a:r>
              <a:rPr lang="en-US" altLang="ko-KR" sz="2000" dirty="0">
                <a:latin typeface="Arial" panose="020B0604020202020204" pitchFamily="34" charset="0"/>
                <a:ea typeface="굴림" panose="020B0600000101010101" pitchFamily="50" charset="-127"/>
              </a:rPr>
              <a:t> (from requirements analysis, e.g., use cases)</a:t>
            </a:r>
          </a:p>
          <a:p>
            <a:pPr lvl="1"/>
            <a:r>
              <a:rPr lang="en-US" altLang="ko-KR" sz="2000" dirty="0">
                <a:latin typeface="Arial" panose="020B0604020202020204" pitchFamily="34" charset="0"/>
                <a:ea typeface="굴림" panose="020B0600000101010101" pitchFamily="50" charset="-127"/>
              </a:rPr>
              <a:t>Studying the work domain (or, </a:t>
            </a:r>
            <a:r>
              <a:rPr lang="en-US" altLang="ko-KR" sz="2000" u="sng" dirty="0">
                <a:latin typeface="Arial" panose="020B0604020202020204" pitchFamily="34" charset="0"/>
                <a:ea typeface="굴림" panose="020B0600000101010101" pitchFamily="50" charset="-127"/>
              </a:rPr>
              <a:t>problem domain</a:t>
            </a:r>
            <a:r>
              <a:rPr lang="en-US" altLang="ko-KR" sz="2000" dirty="0">
                <a:latin typeface="Arial" panose="020B0604020202020204" pitchFamily="34" charset="0"/>
                <a:ea typeface="굴림" panose="020B0600000101010101" pitchFamily="50" charset="-127"/>
              </a:rPr>
              <a:t>)</a:t>
            </a:r>
          </a:p>
          <a:p>
            <a:pPr lvl="1"/>
            <a:r>
              <a:rPr lang="en-US" altLang="ko-KR" sz="2000" dirty="0">
                <a:latin typeface="Arial" panose="020B0604020202020204" pitchFamily="34" charset="0"/>
                <a:ea typeface="굴림" panose="020B0600000101010101" pitchFamily="50" charset="-127"/>
              </a:rPr>
              <a:t>Knowledge base of </a:t>
            </a:r>
            <a:r>
              <a:rPr lang="en-US" altLang="ko-KR" sz="2000" u="sng" dirty="0">
                <a:latin typeface="Arial" panose="020B0604020202020204" pitchFamily="34" charset="0"/>
                <a:ea typeface="굴림" panose="020B0600000101010101" pitchFamily="50" charset="-127"/>
              </a:rPr>
              <a:t>software designs</a:t>
            </a:r>
          </a:p>
          <a:p>
            <a:pPr lvl="1"/>
            <a:r>
              <a:rPr lang="en-US" altLang="ko-KR" sz="2000" dirty="0">
                <a:latin typeface="Arial" panose="020B0604020202020204" pitchFamily="34" charset="0"/>
                <a:ea typeface="굴림" panose="020B0600000101010101" pitchFamily="50" charset="-127"/>
              </a:rPr>
              <a:t>Developer’s past </a:t>
            </a:r>
            <a:r>
              <a:rPr lang="en-US" altLang="ko-KR" sz="2000" u="sng" dirty="0">
                <a:latin typeface="Arial" panose="020B0604020202020204" pitchFamily="34" charset="0"/>
                <a:ea typeface="굴림" panose="020B0600000101010101" pitchFamily="50" charset="-127"/>
              </a:rPr>
              <a:t>experience</a:t>
            </a:r>
            <a:r>
              <a:rPr lang="en-US" altLang="ko-KR" sz="2000" dirty="0">
                <a:latin typeface="Arial" panose="020B0604020202020204" pitchFamily="34" charset="0"/>
                <a:ea typeface="굴림" panose="020B0600000101010101" pitchFamily="50" charset="-127"/>
              </a:rPr>
              <a:t> with software design</a:t>
            </a:r>
          </a:p>
        </p:txBody>
      </p:sp>
      <p:sp>
        <p:nvSpPr>
          <p:cNvPr id="2" name="날짜 개체 틀 1"/>
          <p:cNvSpPr>
            <a:spLocks noGrp="1"/>
          </p:cNvSpPr>
          <p:nvPr>
            <p:ph type="dt" sz="half" idx="10"/>
          </p:nvPr>
        </p:nvSpPr>
        <p:spPr/>
        <p:txBody>
          <a:bodyPr/>
          <a:lstStyle/>
          <a:p>
            <a:r>
              <a:rPr lang="en-US" altLang="ko-KR"/>
              <a:t>Spring 2025</a:t>
            </a:r>
            <a:endParaRPr lang="ko-KR" altLang="en-US"/>
          </a:p>
        </p:txBody>
      </p:sp>
      <p:sp>
        <p:nvSpPr>
          <p:cNvPr id="3" name="바닥글 개체 틀 2"/>
          <p:cNvSpPr>
            <a:spLocks noGrp="1"/>
          </p:cNvSpPr>
          <p:nvPr>
            <p:ph type="ftr" sz="quarter" idx="11"/>
          </p:nvPr>
        </p:nvSpPr>
        <p:spPr/>
        <p:txBody>
          <a:bodyPr/>
          <a:lstStyle/>
          <a:p>
            <a:r>
              <a:rPr lang="en-US" altLang="ko-KR"/>
              <a:t>CS30500        Copyright (c) In-Young Ko, KAIST</a:t>
            </a:r>
            <a:endParaRPr lang="ko-KR" altLang="en-US"/>
          </a:p>
        </p:txBody>
      </p:sp>
      <p:sp>
        <p:nvSpPr>
          <p:cNvPr id="4" name="슬라이드 번호 개체 틀 3"/>
          <p:cNvSpPr>
            <a:spLocks noGrp="1"/>
          </p:cNvSpPr>
          <p:nvPr>
            <p:ph type="sldNum" sz="quarter" idx="12"/>
          </p:nvPr>
        </p:nvSpPr>
        <p:spPr/>
        <p:txBody>
          <a:bodyPr/>
          <a:lstStyle/>
          <a:p>
            <a:fld id="{A809CD9F-1DA2-4F99-85BB-0161A700E6B6}" type="slidenum">
              <a:rPr lang="ko-KR" altLang="en-US" smtClean="0"/>
              <a:t>17</a:t>
            </a:fld>
            <a:endParaRPr lang="ko-KR" altLang="en-US"/>
          </a:p>
        </p:txBody>
      </p:sp>
      <p:sp>
        <p:nvSpPr>
          <p:cNvPr id="7" name="Rectangle 8">
            <a:extLst>
              <a:ext uri="{FF2B5EF4-FFF2-40B4-BE49-F238E27FC236}">
                <a16:creationId xmlns:a16="http://schemas.microsoft.com/office/drawing/2014/main" id="{BBC37335-B1FC-BA4E-A921-1B171802B851}"/>
              </a:ext>
            </a:extLst>
          </p:cNvPr>
          <p:cNvSpPr>
            <a:spLocks noChangeArrowheads="1"/>
          </p:cNvSpPr>
          <p:nvPr/>
        </p:nvSpPr>
        <p:spPr bwMode="auto">
          <a:xfrm>
            <a:off x="477780" y="6248400"/>
            <a:ext cx="3256020"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ea typeface="굴림" charset="-127"/>
              </a:defRPr>
            </a:lvl1pPr>
            <a:lvl2pPr marL="742950" indent="-285750">
              <a:defRPr>
                <a:solidFill>
                  <a:schemeClr val="tx1"/>
                </a:solidFill>
                <a:latin typeface="Arial" charset="0"/>
                <a:ea typeface="굴림" charset="-127"/>
              </a:defRPr>
            </a:lvl2pPr>
            <a:lvl3pPr marL="1143000" indent="-228600">
              <a:defRPr>
                <a:solidFill>
                  <a:schemeClr val="tx1"/>
                </a:solidFill>
                <a:latin typeface="Arial" charset="0"/>
                <a:ea typeface="굴림" charset="-127"/>
              </a:defRPr>
            </a:lvl3pPr>
            <a:lvl4pPr marL="1600200" indent="-228600">
              <a:defRPr>
                <a:solidFill>
                  <a:schemeClr val="tx1"/>
                </a:solidFill>
                <a:latin typeface="Arial" charset="0"/>
                <a:ea typeface="굴림" charset="-127"/>
              </a:defRPr>
            </a:lvl4pPr>
            <a:lvl5pPr marL="2057400" indent="-228600">
              <a:defRPr>
                <a:solidFill>
                  <a:schemeClr val="tx1"/>
                </a:solidFill>
                <a:latin typeface="Arial" charset="0"/>
                <a:ea typeface="굴림" charset="-127"/>
              </a:defRPr>
            </a:lvl5pPr>
            <a:lvl6pPr marL="2514600" indent="-228600" algn="ctr" eaLnBrk="0" fontAlgn="base" hangingPunct="0">
              <a:spcBef>
                <a:spcPct val="0"/>
              </a:spcBef>
              <a:spcAft>
                <a:spcPct val="0"/>
              </a:spcAft>
              <a:defRPr>
                <a:solidFill>
                  <a:schemeClr val="tx1"/>
                </a:solidFill>
                <a:latin typeface="Arial" charset="0"/>
                <a:ea typeface="굴림" charset="-127"/>
              </a:defRPr>
            </a:lvl6pPr>
            <a:lvl7pPr marL="2971800" indent="-228600" algn="ctr" eaLnBrk="0" fontAlgn="base" hangingPunct="0">
              <a:spcBef>
                <a:spcPct val="0"/>
              </a:spcBef>
              <a:spcAft>
                <a:spcPct val="0"/>
              </a:spcAft>
              <a:defRPr>
                <a:solidFill>
                  <a:schemeClr val="tx1"/>
                </a:solidFill>
                <a:latin typeface="Arial" charset="0"/>
                <a:ea typeface="굴림" charset="-127"/>
              </a:defRPr>
            </a:lvl7pPr>
            <a:lvl8pPr marL="3429000" indent="-228600" algn="ctr" eaLnBrk="0" fontAlgn="base" hangingPunct="0">
              <a:spcBef>
                <a:spcPct val="0"/>
              </a:spcBef>
              <a:spcAft>
                <a:spcPct val="0"/>
              </a:spcAft>
              <a:defRPr>
                <a:solidFill>
                  <a:schemeClr val="tx1"/>
                </a:solidFill>
                <a:latin typeface="Arial" charset="0"/>
                <a:ea typeface="굴림" charset="-127"/>
              </a:defRPr>
            </a:lvl8pPr>
            <a:lvl9pPr marL="3886200" indent="-228600" algn="ctr" eaLnBrk="0" fontAlgn="base" hangingPunct="0">
              <a:spcBef>
                <a:spcPct val="0"/>
              </a:spcBef>
              <a:spcAft>
                <a:spcPct val="0"/>
              </a:spcAft>
              <a:defRPr>
                <a:solidFill>
                  <a:schemeClr val="tx1"/>
                </a:solidFill>
                <a:latin typeface="Arial" charset="0"/>
                <a:ea typeface="굴림" charset="-127"/>
              </a:defRPr>
            </a:lvl9pPr>
          </a:lstStyle>
          <a:p>
            <a:r>
              <a:rPr lang="en-US" altLang="ko-KR" sz="900" dirty="0">
                <a:solidFill>
                  <a:srgbClr val="B2B2B2"/>
                </a:solidFill>
              </a:rPr>
              <a:t>Adopted from Prof. Doo-Hwan Bae’s CS350 lecture material</a:t>
            </a:r>
          </a:p>
        </p:txBody>
      </p:sp>
    </p:spTree>
    <p:extLst>
      <p:ext uri="{BB962C8B-B14F-4D97-AF65-F5344CB8AC3E}">
        <p14:creationId xmlns:p14="http://schemas.microsoft.com/office/powerpoint/2010/main" val="213966443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710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7107">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710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7107">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7107">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7107">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7107">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710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107"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Domain Modeling </a:t>
            </a:r>
            <a:r>
              <a:rPr lang="en-US" altLang="ko-KR" sz="2000" dirty="0">
                <a:ea typeface="굴림" panose="020B0600000101010101" pitchFamily="50" charset="-127"/>
              </a:rPr>
              <a:t>(2/2)</a:t>
            </a:r>
            <a:endParaRPr lang="ko-KR" altLang="en-US" dirty="0"/>
          </a:p>
        </p:txBody>
      </p:sp>
      <p:sp>
        <p:nvSpPr>
          <p:cNvPr id="3" name="내용 개체 틀 2"/>
          <p:cNvSpPr>
            <a:spLocks noGrp="1"/>
          </p:cNvSpPr>
          <p:nvPr>
            <p:ph idx="1"/>
          </p:nvPr>
        </p:nvSpPr>
        <p:spPr/>
        <p:txBody>
          <a:bodyPr>
            <a:normAutofit/>
          </a:bodyPr>
          <a:lstStyle/>
          <a:p>
            <a:r>
              <a:rPr lang="en-US" altLang="ko-KR" sz="2400" dirty="0"/>
              <a:t>What?</a:t>
            </a:r>
          </a:p>
          <a:p>
            <a:pPr lvl="1"/>
            <a:r>
              <a:rPr lang="en-US" altLang="ko-KR" sz="2000" dirty="0"/>
              <a:t>Illustrates meaningful </a:t>
            </a:r>
            <a:r>
              <a:rPr lang="en-US" altLang="ko-KR" sz="2000" i="1" dirty="0">
                <a:solidFill>
                  <a:srgbClr val="FF0000"/>
                </a:solidFill>
              </a:rPr>
              <a:t>conceptual classes </a:t>
            </a:r>
            <a:r>
              <a:rPr lang="en-US" altLang="ko-KR" sz="2000" dirty="0"/>
              <a:t>in a problem domain</a:t>
            </a:r>
          </a:p>
          <a:p>
            <a:pPr lvl="1"/>
            <a:r>
              <a:rPr lang="en-US" altLang="ko-KR" sz="2000" dirty="0"/>
              <a:t>Is a representation of </a:t>
            </a:r>
            <a:r>
              <a:rPr lang="en-US" altLang="ko-KR" sz="2000" u="sng" dirty="0"/>
              <a:t>real-world concepts</a:t>
            </a:r>
            <a:r>
              <a:rPr lang="en-US" altLang="ko-KR" sz="2000" dirty="0"/>
              <a:t>, not software artifacts</a:t>
            </a:r>
          </a:p>
          <a:p>
            <a:pPr lvl="1"/>
            <a:r>
              <a:rPr lang="en-US" altLang="ko-KR" sz="2000" dirty="0"/>
              <a:t>Is the most important objects/classes in OO development</a:t>
            </a:r>
          </a:p>
          <a:p>
            <a:pPr lvl="2"/>
            <a:r>
              <a:rPr lang="en-US" altLang="ko-KR" sz="1800" dirty="0"/>
              <a:t>Decompose the system into a set of objects, rather than functions!</a:t>
            </a:r>
          </a:p>
          <a:p>
            <a:r>
              <a:rPr lang="en-US" altLang="ko-KR" sz="2400" dirty="0"/>
              <a:t>How?</a:t>
            </a:r>
          </a:p>
          <a:p>
            <a:pPr lvl="1"/>
            <a:r>
              <a:rPr lang="en-US" altLang="ko-KR" sz="2000" dirty="0"/>
              <a:t>Identify </a:t>
            </a:r>
            <a:r>
              <a:rPr lang="en-US" altLang="ko-KR" sz="2000" u="sng" dirty="0"/>
              <a:t>nouns and noun phrases</a:t>
            </a:r>
            <a:r>
              <a:rPr lang="en-US" altLang="ko-KR" sz="2000" dirty="0"/>
              <a:t> in textual descriptions of the domain</a:t>
            </a:r>
          </a:p>
          <a:p>
            <a:pPr lvl="2"/>
            <a:r>
              <a:rPr lang="en-US" altLang="ko-KR" sz="1800" dirty="0"/>
              <a:t>Use </a:t>
            </a:r>
            <a:r>
              <a:rPr lang="en-US" altLang="ko-KR" sz="1800" b="1" dirty="0">
                <a:solidFill>
                  <a:srgbClr val="FF0000"/>
                </a:solidFill>
              </a:rPr>
              <a:t>use case descriptions</a:t>
            </a:r>
          </a:p>
          <a:p>
            <a:pPr lvl="1"/>
            <a:r>
              <a:rPr lang="en-US" altLang="ko-KR" sz="2000" dirty="0"/>
              <a:t>Add </a:t>
            </a:r>
            <a:r>
              <a:rPr lang="en-US" altLang="ko-KR" sz="2000" u="sng" dirty="0"/>
              <a:t>associations</a:t>
            </a:r>
            <a:r>
              <a:rPr lang="en-US" altLang="ko-KR" sz="2000" dirty="0"/>
              <a:t> for relationships that must be retained</a:t>
            </a:r>
          </a:p>
          <a:p>
            <a:pPr lvl="1"/>
            <a:r>
              <a:rPr lang="en-US" altLang="ko-KR" sz="2000" dirty="0"/>
              <a:t>Add </a:t>
            </a:r>
            <a:r>
              <a:rPr lang="en-US" altLang="ko-KR" sz="2000" u="sng" dirty="0"/>
              <a:t>attributes</a:t>
            </a:r>
            <a:r>
              <a:rPr lang="en-US" altLang="ko-KR" sz="2000" dirty="0"/>
              <a:t> necessary for information to be preserved</a:t>
            </a:r>
          </a:p>
        </p:txBody>
      </p:sp>
      <p:sp>
        <p:nvSpPr>
          <p:cNvPr id="4" name="날짜 개체 틀 3"/>
          <p:cNvSpPr>
            <a:spLocks noGrp="1"/>
          </p:cNvSpPr>
          <p:nvPr>
            <p:ph type="dt" sz="half" idx="10"/>
          </p:nvPr>
        </p:nvSpPr>
        <p:spPr/>
        <p:txBody>
          <a:bodyPr/>
          <a:lstStyle/>
          <a:p>
            <a:r>
              <a:rPr lang="en-US" altLang="ko-KR"/>
              <a:t>Spring 2025</a:t>
            </a:r>
            <a:endParaRPr lang="ko-KR" altLang="en-US"/>
          </a:p>
        </p:txBody>
      </p:sp>
      <p:sp>
        <p:nvSpPr>
          <p:cNvPr id="5" name="바닥글 개체 틀 4"/>
          <p:cNvSpPr>
            <a:spLocks noGrp="1"/>
          </p:cNvSpPr>
          <p:nvPr>
            <p:ph type="ftr" sz="quarter" idx="11"/>
          </p:nvPr>
        </p:nvSpPr>
        <p:spPr/>
        <p:txBody>
          <a:bodyPr/>
          <a:lstStyle/>
          <a:p>
            <a:r>
              <a:rPr lang="en-US" altLang="ko-KR"/>
              <a:t>CS30500        Copyright (c) In-Young Ko, KAIST</a:t>
            </a:r>
            <a:endParaRPr lang="ko-KR" altLang="en-US"/>
          </a:p>
        </p:txBody>
      </p:sp>
      <p:sp>
        <p:nvSpPr>
          <p:cNvPr id="6" name="슬라이드 번호 개체 틀 5"/>
          <p:cNvSpPr>
            <a:spLocks noGrp="1"/>
          </p:cNvSpPr>
          <p:nvPr>
            <p:ph type="sldNum" sz="quarter" idx="12"/>
          </p:nvPr>
        </p:nvSpPr>
        <p:spPr/>
        <p:txBody>
          <a:bodyPr/>
          <a:lstStyle/>
          <a:p>
            <a:fld id="{A809CD9F-1DA2-4F99-85BB-0161A700E6B6}" type="slidenum">
              <a:rPr lang="ko-KR" altLang="en-US" smtClean="0"/>
              <a:t>18</a:t>
            </a:fld>
            <a:endParaRPr lang="ko-KR" altLang="en-US"/>
          </a:p>
        </p:txBody>
      </p:sp>
      <p:sp>
        <p:nvSpPr>
          <p:cNvPr id="7" name="Rectangle 8">
            <a:extLst>
              <a:ext uri="{FF2B5EF4-FFF2-40B4-BE49-F238E27FC236}">
                <a16:creationId xmlns:a16="http://schemas.microsoft.com/office/drawing/2014/main" id="{FE5C996C-4680-D54D-9333-CD7D4F17EEBB}"/>
              </a:ext>
            </a:extLst>
          </p:cNvPr>
          <p:cNvSpPr>
            <a:spLocks noChangeArrowheads="1"/>
          </p:cNvSpPr>
          <p:nvPr/>
        </p:nvSpPr>
        <p:spPr bwMode="auto">
          <a:xfrm>
            <a:off x="477780" y="6248400"/>
            <a:ext cx="3256020"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ea typeface="굴림" charset="-127"/>
              </a:defRPr>
            </a:lvl1pPr>
            <a:lvl2pPr marL="742950" indent="-285750">
              <a:defRPr>
                <a:solidFill>
                  <a:schemeClr val="tx1"/>
                </a:solidFill>
                <a:latin typeface="Arial" charset="0"/>
                <a:ea typeface="굴림" charset="-127"/>
              </a:defRPr>
            </a:lvl2pPr>
            <a:lvl3pPr marL="1143000" indent="-228600">
              <a:defRPr>
                <a:solidFill>
                  <a:schemeClr val="tx1"/>
                </a:solidFill>
                <a:latin typeface="Arial" charset="0"/>
                <a:ea typeface="굴림" charset="-127"/>
              </a:defRPr>
            </a:lvl3pPr>
            <a:lvl4pPr marL="1600200" indent="-228600">
              <a:defRPr>
                <a:solidFill>
                  <a:schemeClr val="tx1"/>
                </a:solidFill>
                <a:latin typeface="Arial" charset="0"/>
                <a:ea typeface="굴림" charset="-127"/>
              </a:defRPr>
            </a:lvl4pPr>
            <a:lvl5pPr marL="2057400" indent="-228600">
              <a:defRPr>
                <a:solidFill>
                  <a:schemeClr val="tx1"/>
                </a:solidFill>
                <a:latin typeface="Arial" charset="0"/>
                <a:ea typeface="굴림" charset="-127"/>
              </a:defRPr>
            </a:lvl5pPr>
            <a:lvl6pPr marL="2514600" indent="-228600" algn="ctr" eaLnBrk="0" fontAlgn="base" hangingPunct="0">
              <a:spcBef>
                <a:spcPct val="0"/>
              </a:spcBef>
              <a:spcAft>
                <a:spcPct val="0"/>
              </a:spcAft>
              <a:defRPr>
                <a:solidFill>
                  <a:schemeClr val="tx1"/>
                </a:solidFill>
                <a:latin typeface="Arial" charset="0"/>
                <a:ea typeface="굴림" charset="-127"/>
              </a:defRPr>
            </a:lvl6pPr>
            <a:lvl7pPr marL="2971800" indent="-228600" algn="ctr" eaLnBrk="0" fontAlgn="base" hangingPunct="0">
              <a:spcBef>
                <a:spcPct val="0"/>
              </a:spcBef>
              <a:spcAft>
                <a:spcPct val="0"/>
              </a:spcAft>
              <a:defRPr>
                <a:solidFill>
                  <a:schemeClr val="tx1"/>
                </a:solidFill>
                <a:latin typeface="Arial" charset="0"/>
                <a:ea typeface="굴림" charset="-127"/>
              </a:defRPr>
            </a:lvl7pPr>
            <a:lvl8pPr marL="3429000" indent="-228600" algn="ctr" eaLnBrk="0" fontAlgn="base" hangingPunct="0">
              <a:spcBef>
                <a:spcPct val="0"/>
              </a:spcBef>
              <a:spcAft>
                <a:spcPct val="0"/>
              </a:spcAft>
              <a:defRPr>
                <a:solidFill>
                  <a:schemeClr val="tx1"/>
                </a:solidFill>
                <a:latin typeface="Arial" charset="0"/>
                <a:ea typeface="굴림" charset="-127"/>
              </a:defRPr>
            </a:lvl8pPr>
            <a:lvl9pPr marL="3886200" indent="-228600" algn="ctr" eaLnBrk="0" fontAlgn="base" hangingPunct="0">
              <a:spcBef>
                <a:spcPct val="0"/>
              </a:spcBef>
              <a:spcAft>
                <a:spcPct val="0"/>
              </a:spcAft>
              <a:defRPr>
                <a:solidFill>
                  <a:schemeClr val="tx1"/>
                </a:solidFill>
                <a:latin typeface="Arial" charset="0"/>
                <a:ea typeface="굴림" charset="-127"/>
              </a:defRPr>
            </a:lvl9pPr>
          </a:lstStyle>
          <a:p>
            <a:r>
              <a:rPr lang="en-US" altLang="ko-KR" sz="900" dirty="0">
                <a:solidFill>
                  <a:srgbClr val="B2B2B2"/>
                </a:solidFill>
              </a:rPr>
              <a:t>Adopted from Prof. Doo-Hwan Bae’s CS350 lecture material</a:t>
            </a:r>
          </a:p>
        </p:txBody>
      </p:sp>
    </p:spTree>
    <p:extLst>
      <p:ext uri="{BB962C8B-B14F-4D97-AF65-F5344CB8AC3E}">
        <p14:creationId xmlns:p14="http://schemas.microsoft.com/office/powerpoint/2010/main" val="172649003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38"/>
          <p:cNvSpPr>
            <a:spLocks noGrp="1" noChangeArrowheads="1"/>
          </p:cNvSpPr>
          <p:nvPr>
            <p:ph type="title"/>
          </p:nvPr>
        </p:nvSpPr>
        <p:spPr/>
        <p:txBody>
          <a:bodyPr/>
          <a:lstStyle/>
          <a:p>
            <a:pPr eaLnBrk="1" hangingPunct="1"/>
            <a:r>
              <a:rPr lang="en-US" altLang="ko-KR" dirty="0">
                <a:ea typeface="굴림" panose="020B0600000101010101" pitchFamily="50" charset="-127"/>
              </a:rPr>
              <a:t>Use Case Modeling vs. Domain Modeling</a:t>
            </a:r>
          </a:p>
        </p:txBody>
      </p:sp>
      <p:sp>
        <p:nvSpPr>
          <p:cNvPr id="2" name="날짜 개체 틀 1"/>
          <p:cNvSpPr>
            <a:spLocks noGrp="1"/>
          </p:cNvSpPr>
          <p:nvPr>
            <p:ph type="dt" sz="half" idx="10"/>
          </p:nvPr>
        </p:nvSpPr>
        <p:spPr/>
        <p:txBody>
          <a:bodyPr/>
          <a:lstStyle/>
          <a:p>
            <a:r>
              <a:rPr lang="en-US" altLang="ko-KR"/>
              <a:t>Spring 2025</a:t>
            </a:r>
            <a:endParaRPr lang="ko-KR" altLang="en-US"/>
          </a:p>
        </p:txBody>
      </p:sp>
      <p:sp>
        <p:nvSpPr>
          <p:cNvPr id="3" name="바닥글 개체 틀 2"/>
          <p:cNvSpPr>
            <a:spLocks noGrp="1"/>
          </p:cNvSpPr>
          <p:nvPr>
            <p:ph type="ftr" sz="quarter" idx="11"/>
          </p:nvPr>
        </p:nvSpPr>
        <p:spPr/>
        <p:txBody>
          <a:bodyPr/>
          <a:lstStyle/>
          <a:p>
            <a:r>
              <a:rPr lang="en-US" altLang="ko-KR"/>
              <a:t>CS30500        Copyright (c) In-Young Ko, KAIST</a:t>
            </a:r>
            <a:endParaRPr lang="ko-KR" altLang="en-US"/>
          </a:p>
        </p:txBody>
      </p:sp>
      <p:sp>
        <p:nvSpPr>
          <p:cNvPr id="4" name="슬라이드 번호 개체 틀 3"/>
          <p:cNvSpPr>
            <a:spLocks noGrp="1"/>
          </p:cNvSpPr>
          <p:nvPr>
            <p:ph type="sldNum" sz="quarter" idx="12"/>
          </p:nvPr>
        </p:nvSpPr>
        <p:spPr/>
        <p:txBody>
          <a:bodyPr/>
          <a:lstStyle/>
          <a:p>
            <a:fld id="{A809CD9F-1DA2-4F99-85BB-0161A700E6B6}" type="slidenum">
              <a:rPr lang="ko-KR" altLang="en-US" smtClean="0"/>
              <a:t>19</a:t>
            </a:fld>
            <a:endParaRPr lang="ko-KR" altLang="en-US"/>
          </a:p>
        </p:txBody>
      </p:sp>
      <p:sp>
        <p:nvSpPr>
          <p:cNvPr id="4101" name="Text Box 162"/>
          <p:cNvSpPr txBox="1">
            <a:spLocks noChangeArrowheads="1"/>
          </p:cNvSpPr>
          <p:nvPr/>
        </p:nvSpPr>
        <p:spPr bwMode="auto">
          <a:xfrm>
            <a:off x="1738313" y="1481151"/>
            <a:ext cx="3595687"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144" tIns="0" rIns="9144" bIns="0">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eaLnBrk="1" hangingPunct="1"/>
            <a:r>
              <a:rPr lang="en-US" altLang="ko-KR" sz="1800" b="0">
                <a:ea typeface="굴림" panose="020B0600000101010101" pitchFamily="50" charset="-127"/>
              </a:rPr>
              <a:t>In </a:t>
            </a:r>
            <a:r>
              <a:rPr lang="en-US" altLang="ko-KR" sz="1800">
                <a:ea typeface="굴림" panose="020B0600000101010101" pitchFamily="50" charset="-127"/>
              </a:rPr>
              <a:t>use case analysis</a:t>
            </a:r>
            <a:r>
              <a:rPr lang="en-US" altLang="ko-KR" sz="1800" b="0">
                <a:ea typeface="굴림" panose="020B0600000101010101" pitchFamily="50" charset="-127"/>
              </a:rPr>
              <a:t>, we consider the system as a “</a:t>
            </a:r>
            <a:r>
              <a:rPr lang="en-US" altLang="ko-KR" sz="1800">
                <a:ea typeface="굴림" panose="020B0600000101010101" pitchFamily="50" charset="-127"/>
              </a:rPr>
              <a:t>black box</a:t>
            </a:r>
            <a:r>
              <a:rPr lang="en-US" altLang="ko-KR" sz="1800" b="0">
                <a:ea typeface="굴림" panose="020B0600000101010101" pitchFamily="50" charset="-127"/>
              </a:rPr>
              <a:t>”</a:t>
            </a:r>
          </a:p>
        </p:txBody>
      </p:sp>
      <p:pic>
        <p:nvPicPr>
          <p:cNvPr id="4102" name="Picture 16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22362" y="2630501"/>
            <a:ext cx="4484688" cy="2855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5" name="그룹 4">
            <a:extLst>
              <a:ext uri="{FF2B5EF4-FFF2-40B4-BE49-F238E27FC236}">
                <a16:creationId xmlns:a16="http://schemas.microsoft.com/office/drawing/2014/main" id="{345BFD0C-0942-6D23-DD0C-EA59D9B7423B}"/>
              </a:ext>
            </a:extLst>
          </p:cNvPr>
          <p:cNvGrpSpPr/>
          <p:nvPr/>
        </p:nvGrpSpPr>
        <p:grpSpPr>
          <a:xfrm>
            <a:off x="7032625" y="1481151"/>
            <a:ext cx="4092575" cy="4005263"/>
            <a:chOff x="7032625" y="1481151"/>
            <a:chExt cx="4092575" cy="4005263"/>
          </a:xfrm>
        </p:grpSpPr>
        <p:pic>
          <p:nvPicPr>
            <p:cNvPr id="4103" name="Picture 16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032625" y="2638439"/>
              <a:ext cx="4092575" cy="284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104" name="Text Box 167"/>
            <p:cNvSpPr txBox="1">
              <a:spLocks noChangeArrowheads="1"/>
            </p:cNvSpPr>
            <p:nvPr/>
          </p:nvSpPr>
          <p:spPr bwMode="auto">
            <a:xfrm>
              <a:off x="7042150" y="1481151"/>
              <a:ext cx="3702050"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144" tIns="0" rIns="9144" bIns="0">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eaLnBrk="1" hangingPunct="1"/>
              <a:r>
                <a:rPr lang="en-US" altLang="ko-KR" sz="1800" b="0" dirty="0">
                  <a:ea typeface="굴림" panose="020B0600000101010101" pitchFamily="50" charset="-127"/>
                </a:rPr>
                <a:t>In </a:t>
              </a:r>
              <a:r>
                <a:rPr lang="en-US" altLang="ko-KR" sz="1800" dirty="0">
                  <a:ea typeface="굴림" panose="020B0600000101010101" pitchFamily="50" charset="-127"/>
                </a:rPr>
                <a:t>domain analysis</a:t>
              </a:r>
              <a:r>
                <a:rPr lang="en-US" altLang="ko-KR" sz="1800" b="0" dirty="0">
                  <a:ea typeface="굴림" panose="020B0600000101010101" pitchFamily="50" charset="-127"/>
                </a:rPr>
                <a:t>, we consider the system as a “</a:t>
              </a:r>
              <a:r>
                <a:rPr lang="en-US" altLang="ko-KR" sz="1800" dirty="0">
                  <a:ea typeface="굴림" panose="020B0600000101010101" pitchFamily="50" charset="-127"/>
                </a:rPr>
                <a:t>transparent box</a:t>
              </a:r>
              <a:r>
                <a:rPr lang="en-US" altLang="ko-KR" sz="1800" b="0" dirty="0">
                  <a:ea typeface="굴림" panose="020B0600000101010101" pitchFamily="50" charset="-127"/>
                </a:rPr>
                <a:t>”</a:t>
              </a:r>
            </a:p>
          </p:txBody>
        </p:sp>
      </p:grpSp>
      <p:sp>
        <p:nvSpPr>
          <p:cNvPr id="12" name="Rectangle 8">
            <a:extLst>
              <a:ext uri="{FF2B5EF4-FFF2-40B4-BE49-F238E27FC236}">
                <a16:creationId xmlns:a16="http://schemas.microsoft.com/office/drawing/2014/main" id="{1A21130E-89D3-1942-872E-05016F6E2F88}"/>
              </a:ext>
            </a:extLst>
          </p:cNvPr>
          <p:cNvSpPr>
            <a:spLocks noChangeArrowheads="1"/>
          </p:cNvSpPr>
          <p:nvPr/>
        </p:nvSpPr>
        <p:spPr bwMode="auto">
          <a:xfrm>
            <a:off x="477780" y="6248400"/>
            <a:ext cx="3256020"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ea typeface="굴림" charset="-127"/>
              </a:defRPr>
            </a:lvl1pPr>
            <a:lvl2pPr marL="742950" indent="-285750">
              <a:defRPr>
                <a:solidFill>
                  <a:schemeClr val="tx1"/>
                </a:solidFill>
                <a:latin typeface="Arial" charset="0"/>
                <a:ea typeface="굴림" charset="-127"/>
              </a:defRPr>
            </a:lvl2pPr>
            <a:lvl3pPr marL="1143000" indent="-228600">
              <a:defRPr>
                <a:solidFill>
                  <a:schemeClr val="tx1"/>
                </a:solidFill>
                <a:latin typeface="Arial" charset="0"/>
                <a:ea typeface="굴림" charset="-127"/>
              </a:defRPr>
            </a:lvl3pPr>
            <a:lvl4pPr marL="1600200" indent="-228600">
              <a:defRPr>
                <a:solidFill>
                  <a:schemeClr val="tx1"/>
                </a:solidFill>
                <a:latin typeface="Arial" charset="0"/>
                <a:ea typeface="굴림" charset="-127"/>
              </a:defRPr>
            </a:lvl4pPr>
            <a:lvl5pPr marL="2057400" indent="-228600">
              <a:defRPr>
                <a:solidFill>
                  <a:schemeClr val="tx1"/>
                </a:solidFill>
                <a:latin typeface="Arial" charset="0"/>
                <a:ea typeface="굴림" charset="-127"/>
              </a:defRPr>
            </a:lvl5pPr>
            <a:lvl6pPr marL="2514600" indent="-228600" algn="ctr" eaLnBrk="0" fontAlgn="base" hangingPunct="0">
              <a:spcBef>
                <a:spcPct val="0"/>
              </a:spcBef>
              <a:spcAft>
                <a:spcPct val="0"/>
              </a:spcAft>
              <a:defRPr>
                <a:solidFill>
                  <a:schemeClr val="tx1"/>
                </a:solidFill>
                <a:latin typeface="Arial" charset="0"/>
                <a:ea typeface="굴림" charset="-127"/>
              </a:defRPr>
            </a:lvl6pPr>
            <a:lvl7pPr marL="2971800" indent="-228600" algn="ctr" eaLnBrk="0" fontAlgn="base" hangingPunct="0">
              <a:spcBef>
                <a:spcPct val="0"/>
              </a:spcBef>
              <a:spcAft>
                <a:spcPct val="0"/>
              </a:spcAft>
              <a:defRPr>
                <a:solidFill>
                  <a:schemeClr val="tx1"/>
                </a:solidFill>
                <a:latin typeface="Arial" charset="0"/>
                <a:ea typeface="굴림" charset="-127"/>
              </a:defRPr>
            </a:lvl7pPr>
            <a:lvl8pPr marL="3429000" indent="-228600" algn="ctr" eaLnBrk="0" fontAlgn="base" hangingPunct="0">
              <a:spcBef>
                <a:spcPct val="0"/>
              </a:spcBef>
              <a:spcAft>
                <a:spcPct val="0"/>
              </a:spcAft>
              <a:defRPr>
                <a:solidFill>
                  <a:schemeClr val="tx1"/>
                </a:solidFill>
                <a:latin typeface="Arial" charset="0"/>
                <a:ea typeface="굴림" charset="-127"/>
              </a:defRPr>
            </a:lvl8pPr>
            <a:lvl9pPr marL="3886200" indent="-228600" algn="ctr" eaLnBrk="0" fontAlgn="base" hangingPunct="0">
              <a:spcBef>
                <a:spcPct val="0"/>
              </a:spcBef>
              <a:spcAft>
                <a:spcPct val="0"/>
              </a:spcAft>
              <a:defRPr>
                <a:solidFill>
                  <a:schemeClr val="tx1"/>
                </a:solidFill>
                <a:latin typeface="Arial" charset="0"/>
                <a:ea typeface="굴림" charset="-127"/>
              </a:defRPr>
            </a:lvl9pPr>
          </a:lstStyle>
          <a:p>
            <a:r>
              <a:rPr lang="en-US" altLang="ko-KR" sz="900" dirty="0">
                <a:solidFill>
                  <a:srgbClr val="B2B2B2"/>
                </a:solidFill>
              </a:rPr>
              <a:t>Adopted from Prof. Doo-Hwan Bae’s CS350 lecture material</a:t>
            </a:r>
          </a:p>
        </p:txBody>
      </p:sp>
    </p:spTree>
    <p:extLst>
      <p:ext uri="{BB962C8B-B14F-4D97-AF65-F5344CB8AC3E}">
        <p14:creationId xmlns:p14="http://schemas.microsoft.com/office/powerpoint/2010/main" val="171246515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33F6E87-9867-5D47-B755-28DA4239B6EF}"/>
              </a:ext>
            </a:extLst>
          </p:cNvPr>
          <p:cNvSpPr>
            <a:spLocks noGrp="1"/>
          </p:cNvSpPr>
          <p:nvPr>
            <p:ph type="title"/>
          </p:nvPr>
        </p:nvSpPr>
        <p:spPr/>
        <p:txBody>
          <a:bodyPr/>
          <a:lstStyle/>
          <a:p>
            <a:r>
              <a:rPr kumimoji="1" lang="en-US" altLang="ko-Kore-KR" dirty="0"/>
              <a:t>Software Engineering Principles</a:t>
            </a:r>
            <a:endParaRPr kumimoji="1" lang="ko-Kore-KR" altLang="en-US" dirty="0"/>
          </a:p>
        </p:txBody>
      </p:sp>
      <p:graphicFrame>
        <p:nvGraphicFramePr>
          <p:cNvPr id="8" name="내용 개체 틀 7">
            <a:extLst>
              <a:ext uri="{FF2B5EF4-FFF2-40B4-BE49-F238E27FC236}">
                <a16:creationId xmlns:a16="http://schemas.microsoft.com/office/drawing/2014/main" id="{99C098C0-4B56-E14C-AB47-6F83435CB5C3}"/>
              </a:ext>
            </a:extLst>
          </p:cNvPr>
          <p:cNvGraphicFramePr>
            <a:graphicFrameLocks noGrp="1"/>
          </p:cNvGraphicFramePr>
          <p:nvPr>
            <p:ph idx="1"/>
          </p:nvPr>
        </p:nvGraphicFramePr>
        <p:xfrm>
          <a:off x="1143000" y="1107704"/>
          <a:ext cx="4419600" cy="397986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날짜 개체 틀 3">
            <a:extLst>
              <a:ext uri="{FF2B5EF4-FFF2-40B4-BE49-F238E27FC236}">
                <a16:creationId xmlns:a16="http://schemas.microsoft.com/office/drawing/2014/main" id="{CA9A8B7D-7D05-DB4C-BDE9-5C6D78BAF8A4}"/>
              </a:ext>
            </a:extLst>
          </p:cNvPr>
          <p:cNvSpPr>
            <a:spLocks noGrp="1"/>
          </p:cNvSpPr>
          <p:nvPr>
            <p:ph type="dt" sz="half" idx="10"/>
          </p:nvPr>
        </p:nvSpPr>
        <p:spPr/>
        <p:txBody>
          <a:bodyPr/>
          <a:lstStyle/>
          <a:p>
            <a:r>
              <a:rPr lang="en-US" altLang="ko-KR"/>
              <a:t>Spring 2025</a:t>
            </a:r>
            <a:endParaRPr lang="en-US" altLang="en-US" dirty="0"/>
          </a:p>
        </p:txBody>
      </p:sp>
      <p:sp>
        <p:nvSpPr>
          <p:cNvPr id="5" name="바닥글 개체 틀 4">
            <a:extLst>
              <a:ext uri="{FF2B5EF4-FFF2-40B4-BE49-F238E27FC236}">
                <a16:creationId xmlns:a16="http://schemas.microsoft.com/office/drawing/2014/main" id="{8167FB9E-99EC-1348-92CB-6839D00ECE03}"/>
              </a:ext>
            </a:extLst>
          </p:cNvPr>
          <p:cNvSpPr>
            <a:spLocks noGrp="1"/>
          </p:cNvSpPr>
          <p:nvPr>
            <p:ph type="ftr" sz="quarter" idx="11"/>
          </p:nvPr>
        </p:nvSpPr>
        <p:spPr/>
        <p:txBody>
          <a:bodyPr/>
          <a:lstStyle/>
          <a:p>
            <a:pPr algn="l" fontAlgn="base">
              <a:spcBef>
                <a:spcPct val="0"/>
              </a:spcBef>
              <a:spcAft>
                <a:spcPct val="0"/>
              </a:spcAft>
              <a:defRPr/>
            </a:pPr>
            <a:r>
              <a:rPr lang="en-US" altLang="ko-KR"/>
              <a:t>CS30500        Copyright (c) In-Young Ko, KAIST</a:t>
            </a:r>
            <a:endParaRPr lang="en-US" altLang="en-US" dirty="0"/>
          </a:p>
        </p:txBody>
      </p:sp>
      <p:sp>
        <p:nvSpPr>
          <p:cNvPr id="6" name="슬라이드 번호 개체 틀 5">
            <a:extLst>
              <a:ext uri="{FF2B5EF4-FFF2-40B4-BE49-F238E27FC236}">
                <a16:creationId xmlns:a16="http://schemas.microsoft.com/office/drawing/2014/main" id="{54DE0F35-85AA-5243-940C-C4EACF6D98E7}"/>
              </a:ext>
            </a:extLst>
          </p:cNvPr>
          <p:cNvSpPr>
            <a:spLocks noGrp="1"/>
          </p:cNvSpPr>
          <p:nvPr>
            <p:ph type="sldNum" sz="quarter" idx="12"/>
          </p:nvPr>
        </p:nvSpPr>
        <p:spPr/>
        <p:txBody>
          <a:bodyPr/>
          <a:lstStyle/>
          <a:p>
            <a:fld id="{72AC53DF-4216-466D-99A7-94400E6C2A25}" type="slidenum">
              <a:rPr lang="en-US" altLang="ko-KR" sz="1200" smtClean="0">
                <a:solidFill>
                  <a:schemeClr val="tx2"/>
                </a:solidFill>
              </a:rPr>
              <a:pPr/>
              <a:t>2</a:t>
            </a:fld>
            <a:endParaRPr lang="ko-KR" altLang="en-US" dirty="0"/>
          </a:p>
        </p:txBody>
      </p:sp>
      <p:sp>
        <p:nvSpPr>
          <p:cNvPr id="9" name="직사각형 8">
            <a:extLst>
              <a:ext uri="{FF2B5EF4-FFF2-40B4-BE49-F238E27FC236}">
                <a16:creationId xmlns:a16="http://schemas.microsoft.com/office/drawing/2014/main" id="{22E52D03-DC34-EA4B-9BC0-8F877487D8A9}"/>
              </a:ext>
            </a:extLst>
          </p:cNvPr>
          <p:cNvSpPr/>
          <p:nvPr/>
        </p:nvSpPr>
        <p:spPr>
          <a:xfrm>
            <a:off x="1660670" y="6063879"/>
            <a:ext cx="3384260" cy="230832"/>
          </a:xfrm>
          <a:prstGeom prst="rect">
            <a:avLst/>
          </a:prstGeom>
        </p:spPr>
        <p:txBody>
          <a:bodyPr wrap="none">
            <a:spAutoFit/>
          </a:bodyPr>
          <a:lstStyle/>
          <a:p>
            <a:r>
              <a:rPr lang="en-US" altLang="ko-Kore-KR" sz="900" dirty="0">
                <a:solidFill>
                  <a:schemeClr val="bg1">
                    <a:lumMod val="50000"/>
                  </a:schemeClr>
                </a:solidFill>
                <a:latin typeface="Arial" panose="020B0604020202020204" pitchFamily="34" charset="0"/>
                <a:cs typeface="Arial" panose="020B0604020202020204" pitchFamily="34" charset="0"/>
              </a:rPr>
              <a:t>[GJM02] </a:t>
            </a:r>
            <a:r>
              <a:rPr lang="en-US" altLang="ko-Kore-KR" sz="900" dirty="0" err="1">
                <a:solidFill>
                  <a:schemeClr val="bg1">
                    <a:lumMod val="50000"/>
                  </a:schemeClr>
                </a:solidFill>
                <a:latin typeface="Arial" panose="020B0604020202020204" pitchFamily="34" charset="0"/>
                <a:cs typeface="Arial" panose="020B0604020202020204" pitchFamily="34" charset="0"/>
              </a:rPr>
              <a:t>Ghezzi</a:t>
            </a:r>
            <a:r>
              <a:rPr lang="en-US" altLang="ko-Kore-KR" sz="900" dirty="0">
                <a:solidFill>
                  <a:schemeClr val="bg1">
                    <a:lumMod val="50000"/>
                  </a:schemeClr>
                </a:solidFill>
                <a:latin typeface="Arial" panose="020B0604020202020204" pitchFamily="34" charset="0"/>
                <a:cs typeface="Arial" panose="020B0604020202020204" pitchFamily="34" charset="0"/>
              </a:rPr>
              <a:t> et al., Fundamentals of Software Engineering</a:t>
            </a:r>
          </a:p>
        </p:txBody>
      </p:sp>
      <p:sp>
        <p:nvSpPr>
          <p:cNvPr id="10" name="직사각형 9">
            <a:extLst>
              <a:ext uri="{FF2B5EF4-FFF2-40B4-BE49-F238E27FC236}">
                <a16:creationId xmlns:a16="http://schemas.microsoft.com/office/drawing/2014/main" id="{35FF5D6F-3A39-BD41-BF68-EE6CDB020A83}"/>
              </a:ext>
            </a:extLst>
          </p:cNvPr>
          <p:cNvSpPr/>
          <p:nvPr/>
        </p:nvSpPr>
        <p:spPr>
          <a:xfrm>
            <a:off x="1295400" y="5193398"/>
            <a:ext cx="4114800" cy="646331"/>
          </a:xfrm>
          <a:prstGeom prst="rect">
            <a:avLst/>
          </a:prstGeom>
        </p:spPr>
        <p:txBody>
          <a:bodyPr wrap="square">
            <a:spAutoFit/>
          </a:bodyPr>
          <a:lstStyle/>
          <a:p>
            <a:r>
              <a:rPr lang="en-US" altLang="ko-Kore-KR" b="1" dirty="0">
                <a:solidFill>
                  <a:srgbClr val="0432FF"/>
                </a:solidFill>
                <a:latin typeface="Arial" panose="020B0604020202020204" pitchFamily="34" charset="0"/>
                <a:cs typeface="Arial" panose="020B0604020202020204" pitchFamily="34" charset="0"/>
              </a:rPr>
              <a:t>Relationship between principles, techniques, methodologies and tool</a:t>
            </a:r>
            <a:endParaRPr lang="ko-Kore-KR" altLang="en-US" b="1" dirty="0">
              <a:solidFill>
                <a:srgbClr val="0432FF"/>
              </a:solidFill>
              <a:latin typeface="Arial" panose="020B0604020202020204" pitchFamily="34" charset="0"/>
              <a:cs typeface="Arial" panose="020B0604020202020204" pitchFamily="34" charset="0"/>
            </a:endParaRPr>
          </a:p>
        </p:txBody>
      </p:sp>
      <p:sp>
        <p:nvSpPr>
          <p:cNvPr id="11" name="내용 개체 틀 2">
            <a:extLst>
              <a:ext uri="{FF2B5EF4-FFF2-40B4-BE49-F238E27FC236}">
                <a16:creationId xmlns:a16="http://schemas.microsoft.com/office/drawing/2014/main" id="{DA1D398B-2EB4-5D46-8D3C-186DAE2A26F1}"/>
              </a:ext>
            </a:extLst>
          </p:cNvPr>
          <p:cNvSpPr txBox="1">
            <a:spLocks/>
          </p:cNvSpPr>
          <p:nvPr/>
        </p:nvSpPr>
        <p:spPr>
          <a:xfrm>
            <a:off x="5741460" y="838200"/>
            <a:ext cx="6221940" cy="5864497"/>
          </a:xfrm>
          <a:prstGeom prst="rect">
            <a:avLst/>
          </a:prstGeom>
        </p:spPr>
        <p:txBody>
          <a:bodyPr vert="horz" lIns="91440" tIns="45720" rIns="91440" bIns="45720" rtlCol="0">
            <a:normAutofit fontScale="85000" lnSpcReduction="10000"/>
          </a:bodyPr>
          <a:lstStyle>
            <a:lvl1pPr marL="342900" indent="-342900" algn="l" defTabSz="914400" rtl="0" eaLnBrk="1" latinLnBrk="0" hangingPunct="1">
              <a:spcBef>
                <a:spcPts val="1272"/>
              </a:spcBef>
              <a:buFont typeface="Arial" panose="020B0604020202020204" pitchFamily="34" charset="0"/>
              <a:buChar char="•"/>
              <a:defRPr kumimoji="1" sz="2800" kern="1200">
                <a:solidFill>
                  <a:schemeClr val="tx1"/>
                </a:solidFill>
                <a:latin typeface="Arial" charset="0"/>
                <a:ea typeface="Arial" charset="0"/>
                <a:cs typeface="Arial" charset="0"/>
              </a:defRPr>
            </a:lvl1pPr>
            <a:lvl2pPr marL="742950" indent="-285750" algn="l" defTabSz="914400" rtl="0" eaLnBrk="1" latinLnBrk="0" hangingPunct="1">
              <a:spcBef>
                <a:spcPct val="20000"/>
              </a:spcBef>
              <a:buFont typeface="Arial" panose="020B0604020202020204" pitchFamily="34" charset="0"/>
              <a:buChar char="–"/>
              <a:defRPr kumimoji="1" sz="2400" kern="1200">
                <a:solidFill>
                  <a:schemeClr val="tx1"/>
                </a:solidFill>
                <a:latin typeface="Arial" charset="0"/>
                <a:ea typeface="Arial" charset="0"/>
                <a:cs typeface="Arial" charset="0"/>
              </a:defRPr>
            </a:lvl2pPr>
            <a:lvl3pPr marL="11430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Arial" charset="0"/>
                <a:ea typeface="Arial" charset="0"/>
                <a:cs typeface="Arial" charset="0"/>
              </a:defRPr>
            </a:lvl3pPr>
            <a:lvl4pPr marL="1600200" indent="-228600" algn="l" defTabSz="914400" rtl="0" eaLnBrk="1" latinLnBrk="0" hangingPunct="1">
              <a:spcBef>
                <a:spcPct val="20000"/>
              </a:spcBef>
              <a:buFont typeface="Arial" panose="020B0604020202020204" pitchFamily="34" charset="0"/>
              <a:buChar char="–"/>
              <a:defRPr kumimoji="1" sz="1800" kern="1200">
                <a:solidFill>
                  <a:schemeClr val="tx1"/>
                </a:solidFill>
                <a:latin typeface="Arial" charset="0"/>
                <a:ea typeface="Arial" charset="0"/>
                <a:cs typeface="Arial" charset="0"/>
              </a:defRPr>
            </a:lvl4pPr>
            <a:lvl5pPr marL="2057400" indent="-228600" algn="l" defTabSz="914400" rtl="0" eaLnBrk="1" latinLnBrk="0" hangingPunct="1">
              <a:spcBef>
                <a:spcPct val="20000"/>
              </a:spcBef>
              <a:buFont typeface="Arial" panose="020B0604020202020204" pitchFamily="34" charset="0"/>
              <a:buChar char="»"/>
              <a:defRPr kumimoji="1" sz="1800" kern="1200">
                <a:solidFill>
                  <a:schemeClr val="tx1"/>
                </a:solidFill>
                <a:latin typeface="Arial" charset="0"/>
                <a:ea typeface="Arial" charset="0"/>
                <a:cs typeface="Arial" charset="0"/>
              </a:defRPr>
            </a:lvl5pPr>
            <a:lvl6pPr marL="2514600" indent="-228600" algn="l" defTabSz="914400" rtl="0" eaLnBrk="1" latinLnBrk="1"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800" indent="-228600" algn="l" defTabSz="914400" rtl="0" eaLnBrk="1" latinLnBrk="1"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9000" indent="-228600" algn="l" defTabSz="914400" rtl="0" eaLnBrk="1" latinLnBrk="1"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6200" indent="-228600" algn="l" defTabSz="914400" rtl="0" eaLnBrk="1" latinLnBrk="1" hangingPunct="1">
              <a:spcBef>
                <a:spcPct val="20000"/>
              </a:spcBef>
              <a:buFont typeface="Arial" panose="020B0604020202020204" pitchFamily="34" charset="0"/>
              <a:buChar char="•"/>
              <a:defRPr kumimoji="1" sz="2000" kern="1200">
                <a:solidFill>
                  <a:schemeClr val="tx1"/>
                </a:solidFill>
                <a:latin typeface="+mn-lt"/>
                <a:ea typeface="+mn-ea"/>
                <a:cs typeface="+mn-cs"/>
              </a:defRPr>
            </a:lvl9pPr>
          </a:lstStyle>
          <a:p>
            <a:r>
              <a:rPr lang="en-US" altLang="ko-KR" dirty="0">
                <a:solidFill>
                  <a:srgbClr val="0432FF"/>
                </a:solidFill>
              </a:rPr>
              <a:t>Principles</a:t>
            </a:r>
          </a:p>
          <a:p>
            <a:pPr marL="457200" lvl="1" indent="0">
              <a:buNone/>
            </a:pPr>
            <a:r>
              <a:rPr lang="en-US" altLang="ko-KR" dirty="0"/>
              <a:t>“General and abstract </a:t>
            </a:r>
            <a:r>
              <a:rPr lang="en-US" altLang="ko-KR" u="sng" dirty="0"/>
              <a:t>statements</a:t>
            </a:r>
            <a:r>
              <a:rPr lang="en-US" altLang="ko-KR" dirty="0"/>
              <a:t> describing desirable properties of software process and product”</a:t>
            </a:r>
          </a:p>
          <a:p>
            <a:r>
              <a:rPr lang="en-US" altLang="ko-KR" dirty="0">
                <a:solidFill>
                  <a:srgbClr val="0432FF"/>
                </a:solidFill>
              </a:rPr>
              <a:t>Methods</a:t>
            </a:r>
          </a:p>
          <a:p>
            <a:pPr marL="457200" lvl="1" indent="0">
              <a:buNone/>
            </a:pPr>
            <a:r>
              <a:rPr lang="en-US" altLang="ko-KR" dirty="0"/>
              <a:t>“General </a:t>
            </a:r>
            <a:r>
              <a:rPr lang="en-US" altLang="ko-KR" u="sng" dirty="0"/>
              <a:t>guidelines</a:t>
            </a:r>
            <a:r>
              <a:rPr lang="en-US" altLang="ko-KR" dirty="0"/>
              <a:t> that govern the execution of some activity; they are rigorous, systematic, and disciplined approaches”</a:t>
            </a:r>
            <a:endParaRPr lang="en-US" altLang="ko-KR" dirty="0">
              <a:solidFill>
                <a:srgbClr val="0432FF"/>
              </a:solidFill>
            </a:endParaRPr>
          </a:p>
          <a:p>
            <a:r>
              <a:rPr lang="en-US" altLang="ko-KR" dirty="0">
                <a:solidFill>
                  <a:srgbClr val="0432FF"/>
                </a:solidFill>
              </a:rPr>
              <a:t>Techniques</a:t>
            </a:r>
          </a:p>
          <a:p>
            <a:pPr marL="457200" lvl="1" indent="0">
              <a:buNone/>
            </a:pPr>
            <a:r>
              <a:rPr lang="en-US" altLang="ko-KR" dirty="0"/>
              <a:t>More technical than methods and have more restricted applicability</a:t>
            </a:r>
          </a:p>
          <a:p>
            <a:r>
              <a:rPr lang="en-US" altLang="ko-KR" dirty="0">
                <a:solidFill>
                  <a:srgbClr val="0432FF"/>
                </a:solidFill>
              </a:rPr>
              <a:t>Methodologies</a:t>
            </a:r>
          </a:p>
          <a:p>
            <a:pPr marL="457200" lvl="1" indent="0">
              <a:buNone/>
            </a:pPr>
            <a:r>
              <a:rPr lang="en-US" altLang="ko-KR" dirty="0"/>
              <a:t>Sets of methods and techniques selected for solving a problem</a:t>
            </a:r>
          </a:p>
          <a:p>
            <a:r>
              <a:rPr lang="en-US" altLang="ko-KR" dirty="0">
                <a:solidFill>
                  <a:srgbClr val="0432FF"/>
                </a:solidFill>
              </a:rPr>
              <a:t>Tools</a:t>
            </a:r>
          </a:p>
          <a:p>
            <a:pPr marL="457200" lvl="1" indent="0">
              <a:buNone/>
            </a:pPr>
            <a:r>
              <a:rPr lang="fr-FR" altLang="ko-KR" dirty="0"/>
              <a:t>Tools to support the application of </a:t>
            </a:r>
            <a:r>
              <a:rPr lang="fr-FR" altLang="ko-KR" dirty="0" err="1"/>
              <a:t>methodologies</a:t>
            </a:r>
            <a:endParaRPr lang="fr-FR" altLang="ko-KR" dirty="0"/>
          </a:p>
          <a:p>
            <a:pPr marL="0" indent="0">
              <a:buFont typeface="Arial" panose="020B0604020202020204" pitchFamily="34" charset="0"/>
              <a:buNone/>
            </a:pPr>
            <a:endParaRPr lang="ko-KR" altLang="en-US" dirty="0"/>
          </a:p>
        </p:txBody>
      </p:sp>
      <p:grpSp>
        <p:nvGrpSpPr>
          <p:cNvPr id="19" name="그룹 18">
            <a:extLst>
              <a:ext uri="{FF2B5EF4-FFF2-40B4-BE49-F238E27FC236}">
                <a16:creationId xmlns:a16="http://schemas.microsoft.com/office/drawing/2014/main" id="{73D4B906-85E2-7849-B7AE-75ED7C68920D}"/>
              </a:ext>
            </a:extLst>
          </p:cNvPr>
          <p:cNvGrpSpPr/>
          <p:nvPr/>
        </p:nvGrpSpPr>
        <p:grpSpPr>
          <a:xfrm>
            <a:off x="51149" y="2133600"/>
            <a:ext cx="1289135" cy="1692059"/>
            <a:chOff x="51149" y="2133600"/>
            <a:chExt cx="1289135" cy="1692059"/>
          </a:xfrm>
        </p:grpSpPr>
        <p:sp>
          <p:nvSpPr>
            <p:cNvPr id="12" name="직사각형 11">
              <a:extLst>
                <a:ext uri="{FF2B5EF4-FFF2-40B4-BE49-F238E27FC236}">
                  <a16:creationId xmlns:a16="http://schemas.microsoft.com/office/drawing/2014/main" id="{1039249F-BA33-364D-A9AD-BF91B71E6FA2}"/>
                </a:ext>
              </a:extLst>
            </p:cNvPr>
            <p:cNvSpPr/>
            <p:nvPr/>
          </p:nvSpPr>
          <p:spPr>
            <a:xfrm>
              <a:off x="51149" y="2667000"/>
              <a:ext cx="1289135" cy="646331"/>
            </a:xfrm>
            <a:prstGeom prst="rect">
              <a:avLst/>
            </a:prstGeom>
          </p:spPr>
          <p:txBody>
            <a:bodyPr wrap="none">
              <a:spAutoFit/>
            </a:bodyPr>
            <a:lstStyle/>
            <a:p>
              <a:r>
                <a:rPr lang="en-US" altLang="ko-KR" sz="1200" b="1" dirty="0">
                  <a:solidFill>
                    <a:prstClr val="black"/>
                  </a:solidFill>
                </a:rPr>
                <a:t>Change rapidly</a:t>
              </a:r>
            </a:p>
            <a:p>
              <a:endParaRPr lang="en-US" altLang="ko-KR" sz="1200" b="1" dirty="0">
                <a:solidFill>
                  <a:prstClr val="black"/>
                </a:solidFill>
              </a:endParaRPr>
            </a:p>
            <a:p>
              <a:r>
                <a:rPr lang="en-US" altLang="ko-KR" sz="1200" b="1" dirty="0">
                  <a:solidFill>
                    <a:prstClr val="black"/>
                  </a:solidFill>
                </a:rPr>
                <a:t>Change slowly</a:t>
              </a:r>
              <a:endParaRPr lang="ko-Kore-KR" altLang="en-US" sz="1400" b="1" dirty="0"/>
            </a:p>
          </p:txBody>
        </p:sp>
        <p:cxnSp>
          <p:nvCxnSpPr>
            <p:cNvPr id="14" name="직선 화살표 연결선 13">
              <a:extLst>
                <a:ext uri="{FF2B5EF4-FFF2-40B4-BE49-F238E27FC236}">
                  <a16:creationId xmlns:a16="http://schemas.microsoft.com/office/drawing/2014/main" id="{CC4C7EC1-9D18-C04E-99FC-01B1D9478C6C}"/>
                </a:ext>
              </a:extLst>
            </p:cNvPr>
            <p:cNvCxnSpPr>
              <a:cxnSpLocks/>
              <a:stCxn id="12" idx="0"/>
            </p:cNvCxnSpPr>
            <p:nvPr/>
          </p:nvCxnSpPr>
          <p:spPr>
            <a:xfrm flipV="1">
              <a:off x="695717" y="2133600"/>
              <a:ext cx="0" cy="533400"/>
            </a:xfrm>
            <a:prstGeom prst="straightConnector1">
              <a:avLst/>
            </a:prstGeom>
            <a:ln w="285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C26E279F-7013-7A42-9634-080CF4432CCF}"/>
                </a:ext>
              </a:extLst>
            </p:cNvPr>
            <p:cNvCxnSpPr>
              <a:cxnSpLocks/>
            </p:cNvCxnSpPr>
            <p:nvPr/>
          </p:nvCxnSpPr>
          <p:spPr>
            <a:xfrm flipH="1">
              <a:off x="673273" y="3345923"/>
              <a:ext cx="1" cy="479736"/>
            </a:xfrm>
            <a:prstGeom prst="straightConnector1">
              <a:avLst/>
            </a:prstGeom>
            <a:ln w="285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3" name="타원 2">
            <a:extLst>
              <a:ext uri="{FF2B5EF4-FFF2-40B4-BE49-F238E27FC236}">
                <a16:creationId xmlns:a16="http://schemas.microsoft.com/office/drawing/2014/main" id="{B9A39E3C-4621-09F3-D5EB-880713831F0A}"/>
              </a:ext>
            </a:extLst>
          </p:cNvPr>
          <p:cNvSpPr/>
          <p:nvPr/>
        </p:nvSpPr>
        <p:spPr>
          <a:xfrm>
            <a:off x="2562577" y="3512981"/>
            <a:ext cx="1591733" cy="1574585"/>
          </a:xfrm>
          <a:prstGeom prst="ellipse">
            <a:avLst/>
          </a:prstGeom>
          <a:grpFill/>
          <a:ln w="57150">
            <a:solidFill>
              <a:srgbClr val="FF0000"/>
            </a:solidFill>
          </a:ln>
          <a:effectLst>
            <a:outerShdw blurRad="63500" sx="102000" sy="102000" algn="ctr"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ko-KR" altLang="en-US" sz="1000" dirty="0">
              <a:solidFill>
                <a:schemeClr val="tx1"/>
              </a:solidFill>
            </a:endParaRPr>
          </a:p>
        </p:txBody>
      </p:sp>
    </p:spTree>
    <p:extLst>
      <p:ext uri="{BB962C8B-B14F-4D97-AF65-F5344CB8AC3E}">
        <p14:creationId xmlns:p14="http://schemas.microsoft.com/office/powerpoint/2010/main" val="72743071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42"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barn(outHorizontal)">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500" fill="hold"/>
                                        <p:tgtEl>
                                          <p:spTgt spid="3"/>
                                        </p:tgtEl>
                                        <p:attrNameLst>
                                          <p:attrName>ppt_w</p:attrName>
                                        </p:attrNameLst>
                                      </p:cBhvr>
                                      <p:tavLst>
                                        <p:tav tm="0">
                                          <p:val>
                                            <p:fltVal val="0"/>
                                          </p:val>
                                        </p:tav>
                                        <p:tav tm="100000">
                                          <p:val>
                                            <p:strVal val="#ppt_w"/>
                                          </p:val>
                                        </p:tav>
                                      </p:tavLst>
                                    </p:anim>
                                    <p:anim calcmode="lin" valueType="num">
                                      <p:cBhvr>
                                        <p:cTn id="13" dur="500" fill="hold"/>
                                        <p:tgtEl>
                                          <p:spTgt spid="3"/>
                                        </p:tgtEl>
                                        <p:attrNameLst>
                                          <p:attrName>ppt_h</p:attrName>
                                        </p:attrNameLst>
                                      </p:cBhvr>
                                      <p:tavLst>
                                        <p:tav tm="0">
                                          <p:val>
                                            <p:fltVal val="0"/>
                                          </p:val>
                                        </p:tav>
                                        <p:tav tm="100000">
                                          <p:val>
                                            <p:strVal val="#ppt_h"/>
                                          </p:val>
                                        </p:tav>
                                      </p:tavLst>
                                    </p:anim>
                                    <p:animEffect transition="in" filter="fade">
                                      <p:cBhvr>
                                        <p:cTn id="14"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69"/>
          <p:cNvSpPr>
            <a:spLocks noGrp="1" noChangeArrowheads="1"/>
          </p:cNvSpPr>
          <p:nvPr>
            <p:ph type="title"/>
          </p:nvPr>
        </p:nvSpPr>
        <p:spPr/>
        <p:txBody>
          <a:bodyPr/>
          <a:lstStyle/>
          <a:p>
            <a:pPr eaLnBrk="1" hangingPunct="1"/>
            <a:r>
              <a:rPr lang="en-US" altLang="ko-KR" dirty="0">
                <a:ea typeface="굴림" panose="020B0600000101010101" pitchFamily="50" charset="-127"/>
              </a:rPr>
              <a:t>Example: ATM Machine</a:t>
            </a:r>
          </a:p>
        </p:txBody>
      </p:sp>
      <p:sp>
        <p:nvSpPr>
          <p:cNvPr id="2" name="날짜 개체 틀 1"/>
          <p:cNvSpPr>
            <a:spLocks noGrp="1"/>
          </p:cNvSpPr>
          <p:nvPr>
            <p:ph type="dt" sz="half" idx="10"/>
          </p:nvPr>
        </p:nvSpPr>
        <p:spPr/>
        <p:txBody>
          <a:bodyPr/>
          <a:lstStyle/>
          <a:p>
            <a:r>
              <a:rPr lang="en-US" altLang="ko-KR"/>
              <a:t>Spring 2025</a:t>
            </a:r>
            <a:endParaRPr lang="ko-KR" altLang="en-US"/>
          </a:p>
        </p:txBody>
      </p:sp>
      <p:sp>
        <p:nvSpPr>
          <p:cNvPr id="3" name="바닥글 개체 틀 2"/>
          <p:cNvSpPr>
            <a:spLocks noGrp="1"/>
          </p:cNvSpPr>
          <p:nvPr>
            <p:ph type="ftr" sz="quarter" idx="11"/>
          </p:nvPr>
        </p:nvSpPr>
        <p:spPr/>
        <p:txBody>
          <a:bodyPr/>
          <a:lstStyle/>
          <a:p>
            <a:r>
              <a:rPr lang="en-US" altLang="ko-KR"/>
              <a:t>CS30500        Copyright (c) In-Young Ko, KAIST</a:t>
            </a:r>
            <a:endParaRPr lang="ko-KR" altLang="en-US"/>
          </a:p>
        </p:txBody>
      </p:sp>
      <p:sp>
        <p:nvSpPr>
          <p:cNvPr id="4" name="슬라이드 번호 개체 틀 3"/>
          <p:cNvSpPr>
            <a:spLocks noGrp="1"/>
          </p:cNvSpPr>
          <p:nvPr>
            <p:ph type="sldNum" sz="quarter" idx="12"/>
          </p:nvPr>
        </p:nvSpPr>
        <p:spPr/>
        <p:txBody>
          <a:bodyPr/>
          <a:lstStyle/>
          <a:p>
            <a:fld id="{A809CD9F-1DA2-4F99-85BB-0161A700E6B6}" type="slidenum">
              <a:rPr lang="ko-KR" altLang="en-US" smtClean="0"/>
              <a:t>20</a:t>
            </a:fld>
            <a:endParaRPr lang="ko-KR" altLang="en-US"/>
          </a:p>
        </p:txBody>
      </p:sp>
      <p:pic>
        <p:nvPicPr>
          <p:cNvPr id="5125" name="Picture 27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2000" y="866331"/>
            <a:ext cx="5097462" cy="3440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6" name="Picture 277"/>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304087" y="990600"/>
            <a:ext cx="4125913" cy="3398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Rectangle 8">
            <a:extLst>
              <a:ext uri="{FF2B5EF4-FFF2-40B4-BE49-F238E27FC236}">
                <a16:creationId xmlns:a16="http://schemas.microsoft.com/office/drawing/2014/main" id="{DAA10732-5072-1B40-A1FC-43FA797F1E31}"/>
              </a:ext>
            </a:extLst>
          </p:cNvPr>
          <p:cNvSpPr>
            <a:spLocks noChangeArrowheads="1"/>
          </p:cNvSpPr>
          <p:nvPr/>
        </p:nvSpPr>
        <p:spPr bwMode="auto">
          <a:xfrm>
            <a:off x="8760347" y="6260248"/>
            <a:ext cx="3256020"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ea typeface="굴림" charset="-127"/>
              </a:defRPr>
            </a:lvl1pPr>
            <a:lvl2pPr marL="742950" indent="-285750">
              <a:defRPr>
                <a:solidFill>
                  <a:schemeClr val="tx1"/>
                </a:solidFill>
                <a:latin typeface="Arial" charset="0"/>
                <a:ea typeface="굴림" charset="-127"/>
              </a:defRPr>
            </a:lvl2pPr>
            <a:lvl3pPr marL="1143000" indent="-228600">
              <a:defRPr>
                <a:solidFill>
                  <a:schemeClr val="tx1"/>
                </a:solidFill>
                <a:latin typeface="Arial" charset="0"/>
                <a:ea typeface="굴림" charset="-127"/>
              </a:defRPr>
            </a:lvl3pPr>
            <a:lvl4pPr marL="1600200" indent="-228600">
              <a:defRPr>
                <a:solidFill>
                  <a:schemeClr val="tx1"/>
                </a:solidFill>
                <a:latin typeface="Arial" charset="0"/>
                <a:ea typeface="굴림" charset="-127"/>
              </a:defRPr>
            </a:lvl4pPr>
            <a:lvl5pPr marL="2057400" indent="-228600">
              <a:defRPr>
                <a:solidFill>
                  <a:schemeClr val="tx1"/>
                </a:solidFill>
                <a:latin typeface="Arial" charset="0"/>
                <a:ea typeface="굴림" charset="-127"/>
              </a:defRPr>
            </a:lvl5pPr>
            <a:lvl6pPr marL="2514600" indent="-228600" algn="ctr" eaLnBrk="0" fontAlgn="base" hangingPunct="0">
              <a:spcBef>
                <a:spcPct val="0"/>
              </a:spcBef>
              <a:spcAft>
                <a:spcPct val="0"/>
              </a:spcAft>
              <a:defRPr>
                <a:solidFill>
                  <a:schemeClr val="tx1"/>
                </a:solidFill>
                <a:latin typeface="Arial" charset="0"/>
                <a:ea typeface="굴림" charset="-127"/>
              </a:defRPr>
            </a:lvl6pPr>
            <a:lvl7pPr marL="2971800" indent="-228600" algn="ctr" eaLnBrk="0" fontAlgn="base" hangingPunct="0">
              <a:spcBef>
                <a:spcPct val="0"/>
              </a:spcBef>
              <a:spcAft>
                <a:spcPct val="0"/>
              </a:spcAft>
              <a:defRPr>
                <a:solidFill>
                  <a:schemeClr val="tx1"/>
                </a:solidFill>
                <a:latin typeface="Arial" charset="0"/>
                <a:ea typeface="굴림" charset="-127"/>
              </a:defRPr>
            </a:lvl7pPr>
            <a:lvl8pPr marL="3429000" indent="-228600" algn="ctr" eaLnBrk="0" fontAlgn="base" hangingPunct="0">
              <a:spcBef>
                <a:spcPct val="0"/>
              </a:spcBef>
              <a:spcAft>
                <a:spcPct val="0"/>
              </a:spcAft>
              <a:defRPr>
                <a:solidFill>
                  <a:schemeClr val="tx1"/>
                </a:solidFill>
                <a:latin typeface="Arial" charset="0"/>
                <a:ea typeface="굴림" charset="-127"/>
              </a:defRPr>
            </a:lvl8pPr>
            <a:lvl9pPr marL="3886200" indent="-228600" algn="ctr" eaLnBrk="0" fontAlgn="base" hangingPunct="0">
              <a:spcBef>
                <a:spcPct val="0"/>
              </a:spcBef>
              <a:spcAft>
                <a:spcPct val="0"/>
              </a:spcAft>
              <a:defRPr>
                <a:solidFill>
                  <a:schemeClr val="tx1"/>
                </a:solidFill>
                <a:latin typeface="Arial" charset="0"/>
                <a:ea typeface="굴림" charset="-127"/>
              </a:defRPr>
            </a:lvl9pPr>
          </a:lstStyle>
          <a:p>
            <a:r>
              <a:rPr lang="en-US" altLang="ko-KR" sz="900" dirty="0">
                <a:solidFill>
                  <a:srgbClr val="B2B2B2"/>
                </a:solidFill>
              </a:rPr>
              <a:t>Adopted from Prof. Doo-Hwan Bae’s CS350 lecture material</a:t>
            </a:r>
          </a:p>
        </p:txBody>
      </p:sp>
      <p:grpSp>
        <p:nvGrpSpPr>
          <p:cNvPr id="9" name="그룹 8">
            <a:extLst>
              <a:ext uri="{FF2B5EF4-FFF2-40B4-BE49-F238E27FC236}">
                <a16:creationId xmlns:a16="http://schemas.microsoft.com/office/drawing/2014/main" id="{9D7B28B5-39F4-6DCB-6FF9-BED02C9BF82C}"/>
              </a:ext>
            </a:extLst>
          </p:cNvPr>
          <p:cNvGrpSpPr/>
          <p:nvPr/>
        </p:nvGrpSpPr>
        <p:grpSpPr>
          <a:xfrm>
            <a:off x="527382" y="4607332"/>
            <a:ext cx="11283618" cy="1754327"/>
            <a:chOff x="527382" y="4607332"/>
            <a:chExt cx="11283618" cy="1754327"/>
          </a:xfrm>
        </p:grpSpPr>
        <p:sp>
          <p:nvSpPr>
            <p:cNvPr id="6" name="TextBox 5">
              <a:extLst>
                <a:ext uri="{FF2B5EF4-FFF2-40B4-BE49-F238E27FC236}">
                  <a16:creationId xmlns:a16="http://schemas.microsoft.com/office/drawing/2014/main" id="{3BA8C752-4CCB-4A58-03DA-49E103BFF6AF}"/>
                </a:ext>
              </a:extLst>
            </p:cNvPr>
            <p:cNvSpPr txBox="1"/>
            <p:nvPr/>
          </p:nvSpPr>
          <p:spPr>
            <a:xfrm>
              <a:off x="527382" y="5007442"/>
              <a:ext cx="11283618" cy="1354217"/>
            </a:xfrm>
            <a:prstGeom prst="rect">
              <a:avLst/>
            </a:prstGeom>
            <a:noFill/>
          </p:spPr>
          <p:txBody>
            <a:bodyPr wrap="square">
              <a:spAutoFit/>
            </a:bodyPr>
            <a:lstStyle/>
            <a:p>
              <a:pPr marL="342900" indent="-342900">
                <a:buFont typeface="+mj-lt"/>
                <a:buAutoNum type="arabicPeriod"/>
              </a:pPr>
              <a:r>
                <a:rPr lang="en-US" altLang="ko-KR" dirty="0">
                  <a:latin typeface="Arial" panose="020B0604020202020204" pitchFamily="34" charset="0"/>
                  <a:cs typeface="Arial" panose="020B0604020202020204" pitchFamily="34" charset="0"/>
                </a:rPr>
                <a:t>Identify all the </a:t>
              </a:r>
              <a:r>
                <a:rPr lang="en-US" altLang="ko-KR" u="sng" dirty="0">
                  <a:latin typeface="Arial" panose="020B0604020202020204" pitchFamily="34" charset="0"/>
                  <a:cs typeface="Arial" panose="020B0604020202020204" pitchFamily="34" charset="0"/>
                </a:rPr>
                <a:t>nouns</a:t>
              </a:r>
              <a:r>
                <a:rPr lang="en-US" altLang="ko-KR" dirty="0">
                  <a:latin typeface="Arial" panose="020B0604020202020204" pitchFamily="34" charset="0"/>
                  <a:cs typeface="Arial" panose="020B0604020202020204" pitchFamily="34" charset="0"/>
                </a:rPr>
                <a:t> or </a:t>
              </a:r>
              <a:r>
                <a:rPr lang="en-US" altLang="ko-KR" u="sng" dirty="0">
                  <a:latin typeface="Arial" panose="020B0604020202020204" pitchFamily="34" charset="0"/>
                  <a:cs typeface="Arial" panose="020B0604020202020204" pitchFamily="34" charset="0"/>
                </a:rPr>
                <a:t>noun phrases</a:t>
              </a:r>
              <a:r>
                <a:rPr lang="en-US" altLang="ko-KR" dirty="0">
                  <a:latin typeface="Arial" panose="020B0604020202020204" pitchFamily="34" charset="0"/>
                  <a:cs typeface="Arial" panose="020B0604020202020204" pitchFamily="34" charset="0"/>
                </a:rPr>
                <a:t> from use case descriptions</a:t>
              </a:r>
            </a:p>
            <a:p>
              <a:pPr marL="742950" lvl="1" indent="-285750">
                <a:buFont typeface="Arial" panose="020B0604020202020204" pitchFamily="34" charset="0"/>
                <a:buChar char="•"/>
              </a:pPr>
              <a:r>
                <a:rPr lang="en-US" altLang="ko-KR" dirty="0">
                  <a:latin typeface="Arial" panose="020B0604020202020204" pitchFamily="34" charset="0"/>
                  <a:cs typeface="Arial" panose="020B0604020202020204" pitchFamily="34" charset="0"/>
                </a:rPr>
                <a:t>Customer, bank, ATM, (bank) account, funds, cash, keypad, screen, cash dispenser, cash deposit slot,  user, checking account, saving account, card, password, transaction, receipt, bookkeeping, request.</a:t>
              </a:r>
            </a:p>
            <a:p>
              <a:pPr marL="342900" indent="-342900">
                <a:spcBef>
                  <a:spcPts val="1200"/>
                </a:spcBef>
                <a:buFont typeface="+mj-lt"/>
                <a:buAutoNum type="arabicPeriod"/>
              </a:pPr>
              <a:r>
                <a:rPr lang="en-US" altLang="ko-KR" dirty="0">
                  <a:latin typeface="Arial" panose="020B0604020202020204" pitchFamily="34" charset="0"/>
                  <a:cs typeface="Arial" panose="020B0604020202020204" pitchFamily="34" charset="0"/>
                </a:rPr>
                <a:t>Eliminate redundant, irrelevant, implementation constructs, attributes, etc.</a:t>
              </a:r>
            </a:p>
          </p:txBody>
        </p:sp>
        <p:sp>
          <p:nvSpPr>
            <p:cNvPr id="8" name="TextBox 7">
              <a:extLst>
                <a:ext uri="{FF2B5EF4-FFF2-40B4-BE49-F238E27FC236}">
                  <a16:creationId xmlns:a16="http://schemas.microsoft.com/office/drawing/2014/main" id="{F9FBDB37-A682-A653-9918-02F6B7CFDDCF}"/>
                </a:ext>
              </a:extLst>
            </p:cNvPr>
            <p:cNvSpPr txBox="1"/>
            <p:nvPr/>
          </p:nvSpPr>
          <p:spPr>
            <a:xfrm>
              <a:off x="527382" y="4607332"/>
              <a:ext cx="3810657" cy="400110"/>
            </a:xfrm>
            <a:prstGeom prst="rect">
              <a:avLst/>
            </a:prstGeom>
            <a:noFill/>
          </p:spPr>
          <p:txBody>
            <a:bodyPr wrap="square">
              <a:spAutoFit/>
            </a:bodyPr>
            <a:lstStyle/>
            <a:p>
              <a:r>
                <a:rPr kumimoji="1" lang="en-US" altLang="ko-KR" sz="2000" b="1" i="0" u="none" strike="noStrike" kern="1200" cap="none" spc="0" normalizeH="0" baseline="0" noProof="0" dirty="0">
                  <a:ln>
                    <a:noFill/>
                  </a:ln>
                  <a:solidFill>
                    <a:srgbClr val="0F4191"/>
                  </a:solidFill>
                  <a:effectLst/>
                  <a:uLnTx/>
                  <a:uFillTx/>
                  <a:latin typeface="Arial" charset="0"/>
                  <a:cs typeface="Arial" charset="0"/>
                </a:rPr>
                <a:t>Identifying Classes  for ATM</a:t>
              </a:r>
              <a:endParaRPr lang="ko-KR" altLang="en-US" sz="1200" dirty="0"/>
            </a:p>
          </p:txBody>
        </p:sp>
      </p:grpSp>
    </p:spTree>
    <p:extLst>
      <p:ext uri="{BB962C8B-B14F-4D97-AF65-F5344CB8AC3E}">
        <p14:creationId xmlns:p14="http://schemas.microsoft.com/office/powerpoint/2010/main" val="5158238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126"/>
                                        </p:tgtEl>
                                        <p:attrNameLst>
                                          <p:attrName>style.visibility</p:attrName>
                                        </p:attrNameLst>
                                      </p:cBhvr>
                                      <p:to>
                                        <p:strVal val="visible"/>
                                      </p:to>
                                    </p:set>
                                    <p:animEffect transition="in" filter="fade">
                                      <p:cBhvr>
                                        <p:cTn id="7" dur="500"/>
                                        <p:tgtEl>
                                          <p:spTgt spid="51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4"/>
          <p:cNvSpPr>
            <a:spLocks noGrp="1" noChangeArrowheads="1"/>
          </p:cNvSpPr>
          <p:nvPr>
            <p:ph type="title"/>
          </p:nvPr>
        </p:nvSpPr>
        <p:spPr/>
        <p:txBody>
          <a:bodyPr/>
          <a:lstStyle/>
          <a:p>
            <a:pPr eaLnBrk="1" hangingPunct="1"/>
            <a:r>
              <a:rPr lang="en-US" altLang="ko-KR" sz="3700" dirty="0">
                <a:ea typeface="굴림" panose="020B0600000101010101" pitchFamily="50" charset="-127"/>
              </a:rPr>
              <a:t>Building Domain Model from Use Cases</a:t>
            </a:r>
          </a:p>
        </p:txBody>
      </p:sp>
      <p:sp>
        <p:nvSpPr>
          <p:cNvPr id="2" name="날짜 개체 틀 1"/>
          <p:cNvSpPr>
            <a:spLocks noGrp="1"/>
          </p:cNvSpPr>
          <p:nvPr>
            <p:ph type="dt" sz="half" idx="10"/>
          </p:nvPr>
        </p:nvSpPr>
        <p:spPr/>
        <p:txBody>
          <a:bodyPr/>
          <a:lstStyle/>
          <a:p>
            <a:r>
              <a:rPr lang="en-US" altLang="ko-KR"/>
              <a:t>Spring 2025</a:t>
            </a:r>
            <a:endParaRPr lang="ko-KR" altLang="en-US"/>
          </a:p>
        </p:txBody>
      </p:sp>
      <p:sp>
        <p:nvSpPr>
          <p:cNvPr id="3" name="바닥글 개체 틀 2"/>
          <p:cNvSpPr>
            <a:spLocks noGrp="1"/>
          </p:cNvSpPr>
          <p:nvPr>
            <p:ph type="ftr" sz="quarter" idx="11"/>
          </p:nvPr>
        </p:nvSpPr>
        <p:spPr/>
        <p:txBody>
          <a:bodyPr/>
          <a:lstStyle/>
          <a:p>
            <a:r>
              <a:rPr lang="en-US" altLang="ko-KR"/>
              <a:t>CS30500        Copyright (c) In-Young Ko, KAIST</a:t>
            </a:r>
            <a:endParaRPr lang="ko-KR" altLang="en-US"/>
          </a:p>
        </p:txBody>
      </p:sp>
      <p:sp>
        <p:nvSpPr>
          <p:cNvPr id="4" name="슬라이드 번호 개체 틀 3"/>
          <p:cNvSpPr>
            <a:spLocks noGrp="1"/>
          </p:cNvSpPr>
          <p:nvPr>
            <p:ph type="sldNum" sz="quarter" idx="12"/>
          </p:nvPr>
        </p:nvSpPr>
        <p:spPr/>
        <p:txBody>
          <a:bodyPr/>
          <a:lstStyle/>
          <a:p>
            <a:fld id="{A809CD9F-1DA2-4F99-85BB-0161A700E6B6}" type="slidenum">
              <a:rPr lang="ko-KR" altLang="en-US" smtClean="0"/>
              <a:t>21</a:t>
            </a:fld>
            <a:endParaRPr lang="ko-KR" altLang="en-US"/>
          </a:p>
        </p:txBody>
      </p:sp>
      <p:sp>
        <p:nvSpPr>
          <p:cNvPr id="6147" name="Text Box 61"/>
          <p:cNvSpPr txBox="1">
            <a:spLocks noChangeAspect="1" noChangeArrowheads="1"/>
          </p:cNvSpPr>
          <p:nvPr/>
        </p:nvSpPr>
        <p:spPr bwMode="auto">
          <a:xfrm>
            <a:off x="1066800" y="1794113"/>
            <a:ext cx="4244752"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eaLnBrk="1" hangingPunct="1"/>
            <a:r>
              <a:rPr lang="en-US" altLang="ko-KR" sz="1800" b="0" dirty="0">
                <a:ea typeface="굴림" panose="020B0600000101010101" pitchFamily="50" charset="-127"/>
              </a:rPr>
              <a:t>Step 1: Identifying the boundary concepts</a:t>
            </a:r>
          </a:p>
        </p:txBody>
      </p:sp>
      <p:sp>
        <p:nvSpPr>
          <p:cNvPr id="6148" name="Text Box 108"/>
          <p:cNvSpPr txBox="1">
            <a:spLocks noChangeAspect="1" noChangeArrowheads="1"/>
          </p:cNvSpPr>
          <p:nvPr/>
        </p:nvSpPr>
        <p:spPr bwMode="auto">
          <a:xfrm>
            <a:off x="6764747" y="1800365"/>
            <a:ext cx="403956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eaLnBrk="1" hangingPunct="1"/>
            <a:r>
              <a:rPr lang="en-US" altLang="ko-KR" sz="1800" b="0" dirty="0">
                <a:ea typeface="굴림" panose="020B0600000101010101" pitchFamily="50" charset="-127"/>
              </a:rPr>
              <a:t>Step 2: Identifying the internal concepts</a:t>
            </a:r>
          </a:p>
        </p:txBody>
      </p:sp>
      <p:pic>
        <p:nvPicPr>
          <p:cNvPr id="6149" name="Picture 13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66800" y="2259252"/>
            <a:ext cx="4305300" cy="2568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50" name="Picture 13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64830" y="2259252"/>
            <a:ext cx="4303712" cy="2568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Rectangle 8">
            <a:extLst>
              <a:ext uri="{FF2B5EF4-FFF2-40B4-BE49-F238E27FC236}">
                <a16:creationId xmlns:a16="http://schemas.microsoft.com/office/drawing/2014/main" id="{9F982F77-8E3B-A944-914D-6623BBC294EF}"/>
              </a:ext>
            </a:extLst>
          </p:cNvPr>
          <p:cNvSpPr>
            <a:spLocks noChangeArrowheads="1"/>
          </p:cNvSpPr>
          <p:nvPr/>
        </p:nvSpPr>
        <p:spPr bwMode="auto">
          <a:xfrm>
            <a:off x="477780" y="6248400"/>
            <a:ext cx="3256020"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ea typeface="굴림" charset="-127"/>
              </a:defRPr>
            </a:lvl1pPr>
            <a:lvl2pPr marL="742950" indent="-285750">
              <a:defRPr>
                <a:solidFill>
                  <a:schemeClr val="tx1"/>
                </a:solidFill>
                <a:latin typeface="Arial" charset="0"/>
                <a:ea typeface="굴림" charset="-127"/>
              </a:defRPr>
            </a:lvl2pPr>
            <a:lvl3pPr marL="1143000" indent="-228600">
              <a:defRPr>
                <a:solidFill>
                  <a:schemeClr val="tx1"/>
                </a:solidFill>
                <a:latin typeface="Arial" charset="0"/>
                <a:ea typeface="굴림" charset="-127"/>
              </a:defRPr>
            </a:lvl3pPr>
            <a:lvl4pPr marL="1600200" indent="-228600">
              <a:defRPr>
                <a:solidFill>
                  <a:schemeClr val="tx1"/>
                </a:solidFill>
                <a:latin typeface="Arial" charset="0"/>
                <a:ea typeface="굴림" charset="-127"/>
              </a:defRPr>
            </a:lvl4pPr>
            <a:lvl5pPr marL="2057400" indent="-228600">
              <a:defRPr>
                <a:solidFill>
                  <a:schemeClr val="tx1"/>
                </a:solidFill>
                <a:latin typeface="Arial" charset="0"/>
                <a:ea typeface="굴림" charset="-127"/>
              </a:defRPr>
            </a:lvl5pPr>
            <a:lvl6pPr marL="2514600" indent="-228600" algn="ctr" eaLnBrk="0" fontAlgn="base" hangingPunct="0">
              <a:spcBef>
                <a:spcPct val="0"/>
              </a:spcBef>
              <a:spcAft>
                <a:spcPct val="0"/>
              </a:spcAft>
              <a:defRPr>
                <a:solidFill>
                  <a:schemeClr val="tx1"/>
                </a:solidFill>
                <a:latin typeface="Arial" charset="0"/>
                <a:ea typeface="굴림" charset="-127"/>
              </a:defRPr>
            </a:lvl6pPr>
            <a:lvl7pPr marL="2971800" indent="-228600" algn="ctr" eaLnBrk="0" fontAlgn="base" hangingPunct="0">
              <a:spcBef>
                <a:spcPct val="0"/>
              </a:spcBef>
              <a:spcAft>
                <a:spcPct val="0"/>
              </a:spcAft>
              <a:defRPr>
                <a:solidFill>
                  <a:schemeClr val="tx1"/>
                </a:solidFill>
                <a:latin typeface="Arial" charset="0"/>
                <a:ea typeface="굴림" charset="-127"/>
              </a:defRPr>
            </a:lvl7pPr>
            <a:lvl8pPr marL="3429000" indent="-228600" algn="ctr" eaLnBrk="0" fontAlgn="base" hangingPunct="0">
              <a:spcBef>
                <a:spcPct val="0"/>
              </a:spcBef>
              <a:spcAft>
                <a:spcPct val="0"/>
              </a:spcAft>
              <a:defRPr>
                <a:solidFill>
                  <a:schemeClr val="tx1"/>
                </a:solidFill>
                <a:latin typeface="Arial" charset="0"/>
                <a:ea typeface="굴림" charset="-127"/>
              </a:defRPr>
            </a:lvl8pPr>
            <a:lvl9pPr marL="3886200" indent="-228600" algn="ctr" eaLnBrk="0" fontAlgn="base" hangingPunct="0">
              <a:spcBef>
                <a:spcPct val="0"/>
              </a:spcBef>
              <a:spcAft>
                <a:spcPct val="0"/>
              </a:spcAft>
              <a:defRPr>
                <a:solidFill>
                  <a:schemeClr val="tx1"/>
                </a:solidFill>
                <a:latin typeface="Arial" charset="0"/>
                <a:ea typeface="굴림" charset="-127"/>
              </a:defRPr>
            </a:lvl9pPr>
          </a:lstStyle>
          <a:p>
            <a:r>
              <a:rPr lang="en-US" altLang="ko-KR" sz="900" dirty="0">
                <a:solidFill>
                  <a:srgbClr val="B2B2B2"/>
                </a:solidFill>
              </a:rPr>
              <a:t>Adopted from Prof. Doo-Hwan Bae’s CS350 lecture material</a:t>
            </a:r>
          </a:p>
        </p:txBody>
      </p:sp>
    </p:spTree>
    <p:extLst>
      <p:ext uri="{BB962C8B-B14F-4D97-AF65-F5344CB8AC3E}">
        <p14:creationId xmlns:p14="http://schemas.microsoft.com/office/powerpoint/2010/main" val="37014091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Initial Class Diagram (Domain Model) for ATM</a:t>
            </a:r>
            <a:endParaRPr lang="ko-KR" altLang="en-US" dirty="0"/>
          </a:p>
        </p:txBody>
      </p:sp>
      <p:sp>
        <p:nvSpPr>
          <p:cNvPr id="3" name="내용 개체 틀 2"/>
          <p:cNvSpPr>
            <a:spLocks noGrp="1"/>
          </p:cNvSpPr>
          <p:nvPr>
            <p:ph idx="1"/>
          </p:nvPr>
        </p:nvSpPr>
        <p:spPr>
          <a:xfrm>
            <a:off x="609600" y="914400"/>
            <a:ext cx="5257800" cy="5410200"/>
          </a:xfrm>
        </p:spPr>
        <p:txBody>
          <a:bodyPr>
            <a:normAutofit/>
          </a:bodyPr>
          <a:lstStyle/>
          <a:p>
            <a:r>
              <a:rPr lang="en-US" altLang="ko-KR" sz="2400" dirty="0"/>
              <a:t>Objects: ATM, Keypad, Deposit slot, Cash dispenser, Screen, Transaction, Bank, Account, Customer</a:t>
            </a:r>
          </a:p>
          <a:p>
            <a:r>
              <a:rPr lang="en-US" altLang="ko-KR" sz="2400" dirty="0"/>
              <a:t>Draw a class diagram with only class names and relationships</a:t>
            </a:r>
          </a:p>
          <a:p>
            <a:endParaRPr lang="ko-KR" altLang="en-US" sz="2400" dirty="0"/>
          </a:p>
        </p:txBody>
      </p:sp>
      <p:sp>
        <p:nvSpPr>
          <p:cNvPr id="4" name="날짜 개체 틀 3"/>
          <p:cNvSpPr>
            <a:spLocks noGrp="1"/>
          </p:cNvSpPr>
          <p:nvPr>
            <p:ph type="dt" sz="half" idx="10"/>
          </p:nvPr>
        </p:nvSpPr>
        <p:spPr/>
        <p:txBody>
          <a:bodyPr/>
          <a:lstStyle/>
          <a:p>
            <a:r>
              <a:rPr lang="en-US" altLang="ko-KR"/>
              <a:t>Spring 2025</a:t>
            </a:r>
            <a:endParaRPr lang="ko-KR" altLang="en-US"/>
          </a:p>
        </p:txBody>
      </p:sp>
      <p:sp>
        <p:nvSpPr>
          <p:cNvPr id="5" name="바닥글 개체 틀 4"/>
          <p:cNvSpPr>
            <a:spLocks noGrp="1"/>
          </p:cNvSpPr>
          <p:nvPr>
            <p:ph type="ftr" sz="quarter" idx="11"/>
          </p:nvPr>
        </p:nvSpPr>
        <p:spPr/>
        <p:txBody>
          <a:bodyPr/>
          <a:lstStyle/>
          <a:p>
            <a:r>
              <a:rPr lang="en-US" altLang="ko-KR"/>
              <a:t>CS30500        Copyright (c) In-Young Ko, KAIST</a:t>
            </a:r>
            <a:endParaRPr lang="ko-KR" altLang="en-US"/>
          </a:p>
        </p:txBody>
      </p:sp>
      <p:sp>
        <p:nvSpPr>
          <p:cNvPr id="6" name="슬라이드 번호 개체 틀 5"/>
          <p:cNvSpPr>
            <a:spLocks noGrp="1"/>
          </p:cNvSpPr>
          <p:nvPr>
            <p:ph type="sldNum" sz="quarter" idx="12"/>
          </p:nvPr>
        </p:nvSpPr>
        <p:spPr/>
        <p:txBody>
          <a:bodyPr/>
          <a:lstStyle/>
          <a:p>
            <a:fld id="{A809CD9F-1DA2-4F99-85BB-0161A700E6B6}" type="slidenum">
              <a:rPr lang="ko-KR" altLang="en-US" smtClean="0"/>
              <a:t>22</a:t>
            </a:fld>
            <a:endParaRPr lang="ko-KR" altLang="en-US"/>
          </a:p>
        </p:txBody>
      </p:sp>
      <p:sp>
        <p:nvSpPr>
          <p:cNvPr id="7" name="Rectangle 8">
            <a:extLst>
              <a:ext uri="{FF2B5EF4-FFF2-40B4-BE49-F238E27FC236}">
                <a16:creationId xmlns:a16="http://schemas.microsoft.com/office/drawing/2014/main" id="{F61A979B-9177-6246-B270-6A54103D87F8}"/>
              </a:ext>
            </a:extLst>
          </p:cNvPr>
          <p:cNvSpPr>
            <a:spLocks noChangeArrowheads="1"/>
          </p:cNvSpPr>
          <p:nvPr/>
        </p:nvSpPr>
        <p:spPr bwMode="auto">
          <a:xfrm>
            <a:off x="477780" y="6248400"/>
            <a:ext cx="3256020"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ea typeface="굴림" charset="-127"/>
              </a:defRPr>
            </a:lvl1pPr>
            <a:lvl2pPr marL="742950" indent="-285750">
              <a:defRPr>
                <a:solidFill>
                  <a:schemeClr val="tx1"/>
                </a:solidFill>
                <a:latin typeface="Arial" charset="0"/>
                <a:ea typeface="굴림" charset="-127"/>
              </a:defRPr>
            </a:lvl2pPr>
            <a:lvl3pPr marL="1143000" indent="-228600">
              <a:defRPr>
                <a:solidFill>
                  <a:schemeClr val="tx1"/>
                </a:solidFill>
                <a:latin typeface="Arial" charset="0"/>
                <a:ea typeface="굴림" charset="-127"/>
              </a:defRPr>
            </a:lvl3pPr>
            <a:lvl4pPr marL="1600200" indent="-228600">
              <a:defRPr>
                <a:solidFill>
                  <a:schemeClr val="tx1"/>
                </a:solidFill>
                <a:latin typeface="Arial" charset="0"/>
                <a:ea typeface="굴림" charset="-127"/>
              </a:defRPr>
            </a:lvl4pPr>
            <a:lvl5pPr marL="2057400" indent="-228600">
              <a:defRPr>
                <a:solidFill>
                  <a:schemeClr val="tx1"/>
                </a:solidFill>
                <a:latin typeface="Arial" charset="0"/>
                <a:ea typeface="굴림" charset="-127"/>
              </a:defRPr>
            </a:lvl5pPr>
            <a:lvl6pPr marL="2514600" indent="-228600" algn="ctr" eaLnBrk="0" fontAlgn="base" hangingPunct="0">
              <a:spcBef>
                <a:spcPct val="0"/>
              </a:spcBef>
              <a:spcAft>
                <a:spcPct val="0"/>
              </a:spcAft>
              <a:defRPr>
                <a:solidFill>
                  <a:schemeClr val="tx1"/>
                </a:solidFill>
                <a:latin typeface="Arial" charset="0"/>
                <a:ea typeface="굴림" charset="-127"/>
              </a:defRPr>
            </a:lvl6pPr>
            <a:lvl7pPr marL="2971800" indent="-228600" algn="ctr" eaLnBrk="0" fontAlgn="base" hangingPunct="0">
              <a:spcBef>
                <a:spcPct val="0"/>
              </a:spcBef>
              <a:spcAft>
                <a:spcPct val="0"/>
              </a:spcAft>
              <a:defRPr>
                <a:solidFill>
                  <a:schemeClr val="tx1"/>
                </a:solidFill>
                <a:latin typeface="Arial" charset="0"/>
                <a:ea typeface="굴림" charset="-127"/>
              </a:defRPr>
            </a:lvl7pPr>
            <a:lvl8pPr marL="3429000" indent="-228600" algn="ctr" eaLnBrk="0" fontAlgn="base" hangingPunct="0">
              <a:spcBef>
                <a:spcPct val="0"/>
              </a:spcBef>
              <a:spcAft>
                <a:spcPct val="0"/>
              </a:spcAft>
              <a:defRPr>
                <a:solidFill>
                  <a:schemeClr val="tx1"/>
                </a:solidFill>
                <a:latin typeface="Arial" charset="0"/>
                <a:ea typeface="굴림" charset="-127"/>
              </a:defRPr>
            </a:lvl8pPr>
            <a:lvl9pPr marL="3886200" indent="-228600" algn="ctr" eaLnBrk="0" fontAlgn="base" hangingPunct="0">
              <a:spcBef>
                <a:spcPct val="0"/>
              </a:spcBef>
              <a:spcAft>
                <a:spcPct val="0"/>
              </a:spcAft>
              <a:defRPr>
                <a:solidFill>
                  <a:schemeClr val="tx1"/>
                </a:solidFill>
                <a:latin typeface="Arial" charset="0"/>
                <a:ea typeface="굴림" charset="-127"/>
              </a:defRPr>
            </a:lvl9pPr>
          </a:lstStyle>
          <a:p>
            <a:r>
              <a:rPr lang="en-US" altLang="ko-KR" sz="900" dirty="0">
                <a:solidFill>
                  <a:srgbClr val="B2B2B2"/>
                </a:solidFill>
              </a:rPr>
              <a:t>Adopted from Prof. Doo-Hwan Bae’s CS350 lecture material</a:t>
            </a:r>
          </a:p>
        </p:txBody>
      </p:sp>
      <p:pic>
        <p:nvPicPr>
          <p:cNvPr id="8" name="Picture 2" descr="https://www.cs.vassar.edu/~cs335/ATM/ATMExample_files/image001.gif">
            <a:extLst>
              <a:ext uri="{FF2B5EF4-FFF2-40B4-BE49-F238E27FC236}">
                <a16:creationId xmlns:a16="http://schemas.microsoft.com/office/drawing/2014/main" id="{90476EB9-3294-D042-BF20-E4C4A048FFA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468" r="5856" b="3651"/>
          <a:stretch/>
        </p:blipFill>
        <p:spPr bwMode="auto">
          <a:xfrm>
            <a:off x="5735580" y="750277"/>
            <a:ext cx="6456420" cy="58029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691966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B8506D3-8950-5847-18E6-3971B2075622}"/>
              </a:ext>
            </a:extLst>
          </p:cNvPr>
          <p:cNvSpPr>
            <a:spLocks noGrp="1"/>
          </p:cNvSpPr>
          <p:nvPr>
            <p:ph type="title"/>
          </p:nvPr>
        </p:nvSpPr>
        <p:spPr>
          <a:xfrm>
            <a:off x="527381" y="88121"/>
            <a:ext cx="11137237" cy="562074"/>
          </a:xfrm>
        </p:spPr>
        <p:txBody>
          <a:bodyPr/>
          <a:lstStyle/>
          <a:p>
            <a:r>
              <a:rPr kumimoji="1" lang="en-US" altLang="ko-KR" dirty="0"/>
              <a:t>Domain Model Generated by ChatGPT</a:t>
            </a:r>
            <a:endParaRPr kumimoji="1" lang="ko-KR" altLang="en-US" dirty="0"/>
          </a:p>
        </p:txBody>
      </p:sp>
      <p:sp>
        <p:nvSpPr>
          <p:cNvPr id="4" name="날짜 개체 틀 3">
            <a:extLst>
              <a:ext uri="{FF2B5EF4-FFF2-40B4-BE49-F238E27FC236}">
                <a16:creationId xmlns:a16="http://schemas.microsoft.com/office/drawing/2014/main" id="{449EF2DE-AED6-47BD-7806-23F3D139BDC9}"/>
              </a:ext>
            </a:extLst>
          </p:cNvPr>
          <p:cNvSpPr>
            <a:spLocks noGrp="1"/>
          </p:cNvSpPr>
          <p:nvPr>
            <p:ph type="dt" sz="half" idx="10"/>
          </p:nvPr>
        </p:nvSpPr>
        <p:spPr/>
        <p:txBody>
          <a:bodyPr/>
          <a:lstStyle/>
          <a:p>
            <a:r>
              <a:rPr lang="en-US" altLang="ko-KR"/>
              <a:t>Spring 2025</a:t>
            </a:r>
            <a:endParaRPr lang="en-US" altLang="en-US" dirty="0"/>
          </a:p>
        </p:txBody>
      </p:sp>
      <p:sp>
        <p:nvSpPr>
          <p:cNvPr id="5" name="바닥글 개체 틀 4">
            <a:extLst>
              <a:ext uri="{FF2B5EF4-FFF2-40B4-BE49-F238E27FC236}">
                <a16:creationId xmlns:a16="http://schemas.microsoft.com/office/drawing/2014/main" id="{63869CB8-5A4D-1EF0-F37A-32A1B869C5A2}"/>
              </a:ext>
            </a:extLst>
          </p:cNvPr>
          <p:cNvSpPr>
            <a:spLocks noGrp="1"/>
          </p:cNvSpPr>
          <p:nvPr>
            <p:ph type="ftr" sz="quarter" idx="11"/>
          </p:nvPr>
        </p:nvSpPr>
        <p:spPr/>
        <p:txBody>
          <a:bodyPr/>
          <a:lstStyle/>
          <a:p>
            <a:pPr algn="l" fontAlgn="base">
              <a:spcBef>
                <a:spcPct val="0"/>
              </a:spcBef>
              <a:spcAft>
                <a:spcPct val="0"/>
              </a:spcAft>
              <a:defRPr/>
            </a:pPr>
            <a:r>
              <a:rPr lang="en-US" altLang="ko-KR"/>
              <a:t>CS30500        Copyright (c) In-Young Ko, KAIST</a:t>
            </a:r>
            <a:endParaRPr lang="en-US" altLang="en-US" dirty="0"/>
          </a:p>
        </p:txBody>
      </p:sp>
      <p:sp>
        <p:nvSpPr>
          <p:cNvPr id="6" name="슬라이드 번호 개체 틀 5">
            <a:extLst>
              <a:ext uri="{FF2B5EF4-FFF2-40B4-BE49-F238E27FC236}">
                <a16:creationId xmlns:a16="http://schemas.microsoft.com/office/drawing/2014/main" id="{B9625A18-7B8C-370A-099E-3C5A0E7BC572}"/>
              </a:ext>
            </a:extLst>
          </p:cNvPr>
          <p:cNvSpPr>
            <a:spLocks noGrp="1"/>
          </p:cNvSpPr>
          <p:nvPr>
            <p:ph type="sldNum" sz="quarter" idx="12"/>
          </p:nvPr>
        </p:nvSpPr>
        <p:spPr/>
        <p:txBody>
          <a:bodyPr/>
          <a:lstStyle/>
          <a:p>
            <a:fld id="{72AC53DF-4216-466D-99A7-94400E6C2A25}" type="slidenum">
              <a:rPr lang="en-US" altLang="ko-KR" sz="1200" smtClean="0">
                <a:solidFill>
                  <a:schemeClr val="tx2"/>
                </a:solidFill>
              </a:rPr>
              <a:pPr/>
              <a:t>23</a:t>
            </a:fld>
            <a:endParaRPr lang="ko-KR" altLang="en-US" dirty="0"/>
          </a:p>
        </p:txBody>
      </p:sp>
      <p:pic>
        <p:nvPicPr>
          <p:cNvPr id="7" name="Picture 2" descr="LG shows off AI-powered robot butler that greets you at your door when you get home">
            <a:extLst>
              <a:ext uri="{FF2B5EF4-FFF2-40B4-BE49-F238E27FC236}">
                <a16:creationId xmlns:a16="http://schemas.microsoft.com/office/drawing/2014/main" id="{860529CF-D4C2-94A0-B245-205E14B37A53}"/>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20272" r="24587"/>
          <a:stretch/>
        </p:blipFill>
        <p:spPr bwMode="auto">
          <a:xfrm flipH="1">
            <a:off x="11445212" y="19952"/>
            <a:ext cx="521231" cy="626627"/>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출력 이미지">
            <a:extLst>
              <a:ext uri="{FF2B5EF4-FFF2-40B4-BE49-F238E27FC236}">
                <a16:creationId xmlns:a16="http://schemas.microsoft.com/office/drawing/2014/main" id="{C82999B8-B905-24B1-C3EF-F2945F6B5EC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76249" y="793926"/>
            <a:ext cx="9077202" cy="56971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903103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F416810-FE09-D041-A839-133E4F7D2C06}"/>
              </a:ext>
            </a:extLst>
          </p:cNvPr>
          <p:cNvSpPr>
            <a:spLocks noGrp="1"/>
          </p:cNvSpPr>
          <p:nvPr>
            <p:ph type="title"/>
          </p:nvPr>
        </p:nvSpPr>
        <p:spPr/>
        <p:txBody>
          <a:bodyPr/>
          <a:lstStyle/>
          <a:p>
            <a:r>
              <a:rPr lang="en-US" altLang="ko-Kore-KR" dirty="0"/>
              <a:t>Traceability</a:t>
            </a:r>
            <a:endParaRPr kumimoji="1" lang="ko-Kore-KR" altLang="en-US" dirty="0"/>
          </a:p>
        </p:txBody>
      </p:sp>
      <p:sp>
        <p:nvSpPr>
          <p:cNvPr id="3" name="텍스트 개체 틀 2">
            <a:extLst>
              <a:ext uri="{FF2B5EF4-FFF2-40B4-BE49-F238E27FC236}">
                <a16:creationId xmlns:a16="http://schemas.microsoft.com/office/drawing/2014/main" id="{403F1DAB-95EF-6C4E-AC99-62ECEF3F49F3}"/>
              </a:ext>
            </a:extLst>
          </p:cNvPr>
          <p:cNvSpPr>
            <a:spLocks noGrp="1"/>
          </p:cNvSpPr>
          <p:nvPr>
            <p:ph type="body" idx="1"/>
          </p:nvPr>
        </p:nvSpPr>
        <p:spPr/>
        <p:txBody>
          <a:bodyPr/>
          <a:lstStyle/>
          <a:p>
            <a:endParaRPr kumimoji="1" lang="ko-Kore-KR" altLang="en-US"/>
          </a:p>
        </p:txBody>
      </p:sp>
      <p:sp>
        <p:nvSpPr>
          <p:cNvPr id="4" name="날짜 개체 틀 3">
            <a:extLst>
              <a:ext uri="{FF2B5EF4-FFF2-40B4-BE49-F238E27FC236}">
                <a16:creationId xmlns:a16="http://schemas.microsoft.com/office/drawing/2014/main" id="{98473684-64F1-B343-856A-3B618C93DBC6}"/>
              </a:ext>
            </a:extLst>
          </p:cNvPr>
          <p:cNvSpPr>
            <a:spLocks noGrp="1"/>
          </p:cNvSpPr>
          <p:nvPr>
            <p:ph type="dt" sz="half" idx="10"/>
          </p:nvPr>
        </p:nvSpPr>
        <p:spPr/>
        <p:txBody>
          <a:bodyPr/>
          <a:lstStyle/>
          <a:p>
            <a:r>
              <a:rPr lang="en-US" altLang="ko-KR"/>
              <a:t>Spring 2025</a:t>
            </a:r>
            <a:endParaRPr lang="en-US" altLang="en-US" dirty="0"/>
          </a:p>
        </p:txBody>
      </p:sp>
      <p:sp>
        <p:nvSpPr>
          <p:cNvPr id="5" name="바닥글 개체 틀 4">
            <a:extLst>
              <a:ext uri="{FF2B5EF4-FFF2-40B4-BE49-F238E27FC236}">
                <a16:creationId xmlns:a16="http://schemas.microsoft.com/office/drawing/2014/main" id="{455B8CE1-BB5B-3B4F-8CF6-89FA5E457D76}"/>
              </a:ext>
            </a:extLst>
          </p:cNvPr>
          <p:cNvSpPr>
            <a:spLocks noGrp="1"/>
          </p:cNvSpPr>
          <p:nvPr>
            <p:ph type="ftr" sz="quarter" idx="11"/>
          </p:nvPr>
        </p:nvSpPr>
        <p:spPr/>
        <p:txBody>
          <a:bodyPr/>
          <a:lstStyle/>
          <a:p>
            <a:pPr algn="l" fontAlgn="base">
              <a:spcBef>
                <a:spcPct val="0"/>
              </a:spcBef>
              <a:spcAft>
                <a:spcPct val="0"/>
              </a:spcAft>
              <a:defRPr/>
            </a:pPr>
            <a:r>
              <a:rPr lang="en-US" altLang="ko-KR"/>
              <a:t>CS30500        Copyright (c) In-Young Ko, KAIST</a:t>
            </a:r>
            <a:endParaRPr lang="en-US" altLang="en-US" dirty="0"/>
          </a:p>
        </p:txBody>
      </p:sp>
      <p:sp>
        <p:nvSpPr>
          <p:cNvPr id="6" name="슬라이드 번호 개체 틀 5">
            <a:extLst>
              <a:ext uri="{FF2B5EF4-FFF2-40B4-BE49-F238E27FC236}">
                <a16:creationId xmlns:a16="http://schemas.microsoft.com/office/drawing/2014/main" id="{D2CB231A-6EE2-EA42-B1C0-E50C5D176B46}"/>
              </a:ext>
            </a:extLst>
          </p:cNvPr>
          <p:cNvSpPr>
            <a:spLocks noGrp="1"/>
          </p:cNvSpPr>
          <p:nvPr>
            <p:ph type="sldNum" sz="quarter" idx="12"/>
          </p:nvPr>
        </p:nvSpPr>
        <p:spPr/>
        <p:txBody>
          <a:bodyPr/>
          <a:lstStyle/>
          <a:p>
            <a:fld id="{72AC53DF-4216-466D-99A7-94400E6C2A25}" type="slidenum">
              <a:rPr lang="en-US" altLang="ko-KR" sz="1200" smtClean="0">
                <a:solidFill>
                  <a:schemeClr val="tx2"/>
                </a:solidFill>
              </a:rPr>
              <a:pPr/>
              <a:t>24</a:t>
            </a:fld>
            <a:endParaRPr lang="ko-KR" altLang="en-US" dirty="0"/>
          </a:p>
        </p:txBody>
      </p:sp>
    </p:spTree>
    <p:extLst>
      <p:ext uri="{BB962C8B-B14F-4D97-AF65-F5344CB8AC3E}">
        <p14:creationId xmlns:p14="http://schemas.microsoft.com/office/powerpoint/2010/main" val="84266386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6258" name="Rectangle 2"/>
          <p:cNvSpPr>
            <a:spLocks noGrp="1" noRot="1" noChangeArrowheads="1"/>
          </p:cNvSpPr>
          <p:nvPr>
            <p:ph type="title"/>
          </p:nvPr>
        </p:nvSpPr>
        <p:spPr/>
        <p:txBody>
          <a:bodyPr/>
          <a:lstStyle/>
          <a:p>
            <a:pPr eaLnBrk="1" hangingPunct="1">
              <a:defRPr/>
            </a:pPr>
            <a:r>
              <a:rPr lang="en-US" altLang="ko-KR" dirty="0"/>
              <a:t>From Use Cases to Objects</a:t>
            </a:r>
            <a:r>
              <a:rPr lang="ko-KR" altLang="en-US" dirty="0"/>
              <a:t> </a:t>
            </a:r>
            <a:r>
              <a:rPr lang="en-US" altLang="ko-KR" sz="2000" dirty="0"/>
              <a:t>(2/2)</a:t>
            </a:r>
            <a:endParaRPr lang="en-US" altLang="ko-KR" dirty="0"/>
          </a:p>
        </p:txBody>
      </p:sp>
      <p:sp>
        <p:nvSpPr>
          <p:cNvPr id="1376259" name="Rectangle 3"/>
          <p:cNvSpPr>
            <a:spLocks noGrp="1" noChangeArrowheads="1"/>
          </p:cNvSpPr>
          <p:nvPr>
            <p:ph idx="1"/>
          </p:nvPr>
        </p:nvSpPr>
        <p:spPr>
          <a:xfrm>
            <a:off x="1972594" y="984067"/>
            <a:ext cx="8291264" cy="5199856"/>
          </a:xfrm>
        </p:spPr>
        <p:txBody>
          <a:bodyPr/>
          <a:lstStyle/>
          <a:p>
            <a:pPr eaLnBrk="1" hangingPunct="1">
              <a:buFont typeface="Wingdings" charset="2"/>
              <a:buChar char="§"/>
              <a:defRPr/>
            </a:pPr>
            <a:r>
              <a:rPr lang="en-US" altLang="ko-KR" sz="2400"/>
              <a:t>Jacobsen, </a:t>
            </a:r>
            <a:r>
              <a:rPr lang="en-US" altLang="ko-KR" sz="2400" dirty="0" err="1"/>
              <a:t>Booch</a:t>
            </a:r>
            <a:r>
              <a:rPr lang="en-US" altLang="ko-KR" sz="2400" dirty="0"/>
              <a:t>, Rumbaugh view [JBR 1999] - RUP</a:t>
            </a:r>
          </a:p>
        </p:txBody>
      </p:sp>
      <p:sp>
        <p:nvSpPr>
          <p:cNvPr id="1028" name="날짜 개체 틀 3"/>
          <p:cNvSpPr>
            <a:spLocks noGrp="1"/>
          </p:cNvSpPr>
          <p:nvPr>
            <p:ph type="dt" sz="half" idx="10"/>
          </p:nvPr>
        </p:nvSpPr>
        <p:spPr/>
        <p:txBody>
          <a:bodyPr/>
          <a:lstStyle/>
          <a:p>
            <a:pPr>
              <a:defRPr/>
            </a:pPr>
            <a:r>
              <a:rPr lang="en-US" altLang="ko-KR"/>
              <a:t>Spring 2025</a:t>
            </a:r>
          </a:p>
        </p:txBody>
      </p:sp>
      <p:sp>
        <p:nvSpPr>
          <p:cNvPr id="1030" name="바닥글 개체 틀 5"/>
          <p:cNvSpPr>
            <a:spLocks noGrp="1"/>
          </p:cNvSpPr>
          <p:nvPr>
            <p:ph type="ftr" sz="quarter" idx="11"/>
          </p:nvPr>
        </p:nvSpPr>
        <p:spPr/>
        <p:txBody>
          <a:bodyPr/>
          <a:lstStyle/>
          <a:p>
            <a:pPr>
              <a:defRPr/>
            </a:pPr>
            <a:r>
              <a:rPr lang="en-US" altLang="ko-KR"/>
              <a:t>CS30500        Copyright (c) In-Young Ko, KAIST</a:t>
            </a:r>
          </a:p>
        </p:txBody>
      </p:sp>
      <p:sp>
        <p:nvSpPr>
          <p:cNvPr id="1029" name="슬라이드 번호 개체 틀 4"/>
          <p:cNvSpPr>
            <a:spLocks noGrp="1"/>
          </p:cNvSpPr>
          <p:nvPr>
            <p:ph type="sldNum" sz="quarter" idx="12"/>
          </p:nvPr>
        </p:nvSpPr>
        <p:spPr/>
        <p:txBody>
          <a:bodyPr/>
          <a:lstStyle>
            <a:lvl1pPr>
              <a:defRPr>
                <a:solidFill>
                  <a:schemeClr val="tx1"/>
                </a:solidFill>
                <a:latin typeface="Arial" charset="0"/>
                <a:ea typeface="굴림" charset="-127"/>
              </a:defRPr>
            </a:lvl1pPr>
            <a:lvl2pPr marL="742950" indent="-285750">
              <a:defRPr>
                <a:solidFill>
                  <a:schemeClr val="tx1"/>
                </a:solidFill>
                <a:latin typeface="Arial" charset="0"/>
                <a:ea typeface="굴림" charset="-127"/>
              </a:defRPr>
            </a:lvl2pPr>
            <a:lvl3pPr marL="1143000" indent="-228600">
              <a:defRPr>
                <a:solidFill>
                  <a:schemeClr val="tx1"/>
                </a:solidFill>
                <a:latin typeface="Arial" charset="0"/>
                <a:ea typeface="굴림" charset="-127"/>
              </a:defRPr>
            </a:lvl3pPr>
            <a:lvl4pPr marL="1600200" indent="-228600">
              <a:defRPr>
                <a:solidFill>
                  <a:schemeClr val="tx1"/>
                </a:solidFill>
                <a:latin typeface="Arial" charset="0"/>
                <a:ea typeface="굴림" charset="-127"/>
              </a:defRPr>
            </a:lvl4pPr>
            <a:lvl5pPr marL="2057400" indent="-228600">
              <a:defRPr>
                <a:solidFill>
                  <a:schemeClr val="tx1"/>
                </a:solidFill>
                <a:latin typeface="Arial" charset="0"/>
                <a:ea typeface="굴림" charset="-127"/>
              </a:defRPr>
            </a:lvl5pPr>
            <a:lvl6pPr marL="2514600" indent="-228600" algn="ctr" eaLnBrk="0" fontAlgn="base" hangingPunct="0">
              <a:spcBef>
                <a:spcPct val="0"/>
              </a:spcBef>
              <a:spcAft>
                <a:spcPct val="0"/>
              </a:spcAft>
              <a:defRPr>
                <a:solidFill>
                  <a:schemeClr val="tx1"/>
                </a:solidFill>
                <a:latin typeface="Arial" charset="0"/>
                <a:ea typeface="굴림" charset="-127"/>
              </a:defRPr>
            </a:lvl6pPr>
            <a:lvl7pPr marL="2971800" indent="-228600" algn="ctr" eaLnBrk="0" fontAlgn="base" hangingPunct="0">
              <a:spcBef>
                <a:spcPct val="0"/>
              </a:spcBef>
              <a:spcAft>
                <a:spcPct val="0"/>
              </a:spcAft>
              <a:defRPr>
                <a:solidFill>
                  <a:schemeClr val="tx1"/>
                </a:solidFill>
                <a:latin typeface="Arial" charset="0"/>
                <a:ea typeface="굴림" charset="-127"/>
              </a:defRPr>
            </a:lvl7pPr>
            <a:lvl8pPr marL="3429000" indent="-228600" algn="ctr" eaLnBrk="0" fontAlgn="base" hangingPunct="0">
              <a:spcBef>
                <a:spcPct val="0"/>
              </a:spcBef>
              <a:spcAft>
                <a:spcPct val="0"/>
              </a:spcAft>
              <a:defRPr>
                <a:solidFill>
                  <a:schemeClr val="tx1"/>
                </a:solidFill>
                <a:latin typeface="Arial" charset="0"/>
                <a:ea typeface="굴림" charset="-127"/>
              </a:defRPr>
            </a:lvl8pPr>
            <a:lvl9pPr marL="3886200" indent="-228600" algn="ctr" eaLnBrk="0" fontAlgn="base" hangingPunct="0">
              <a:spcBef>
                <a:spcPct val="0"/>
              </a:spcBef>
              <a:spcAft>
                <a:spcPct val="0"/>
              </a:spcAft>
              <a:defRPr>
                <a:solidFill>
                  <a:schemeClr val="tx1"/>
                </a:solidFill>
                <a:latin typeface="Arial" charset="0"/>
                <a:ea typeface="굴림" charset="-127"/>
              </a:defRPr>
            </a:lvl9pPr>
          </a:lstStyle>
          <a:p>
            <a:fld id="{70669A98-DC1E-704B-A70D-E5A2EEBB8DC1}" type="slidenum">
              <a:rPr lang="ko-KR" altLang="en-US"/>
              <a:pPr/>
              <a:t>25</a:t>
            </a:fld>
            <a:endParaRPr lang="en-US" altLang="ko-KR"/>
          </a:p>
        </p:txBody>
      </p:sp>
      <p:grpSp>
        <p:nvGrpSpPr>
          <p:cNvPr id="2" name="Group 4"/>
          <p:cNvGrpSpPr>
            <a:grpSpLocks/>
          </p:cNvGrpSpPr>
          <p:nvPr/>
        </p:nvGrpSpPr>
        <p:grpSpPr bwMode="auto">
          <a:xfrm>
            <a:off x="3541713" y="1809751"/>
            <a:ext cx="6610350" cy="4602163"/>
            <a:chOff x="1271" y="1176"/>
            <a:chExt cx="4164" cy="2899"/>
          </a:xfrm>
        </p:grpSpPr>
        <p:grpSp>
          <p:nvGrpSpPr>
            <p:cNvPr id="56336" name="Group 5"/>
            <p:cNvGrpSpPr>
              <a:grpSpLocks/>
            </p:cNvGrpSpPr>
            <p:nvPr/>
          </p:nvGrpSpPr>
          <p:grpSpPr bwMode="auto">
            <a:xfrm>
              <a:off x="1271" y="1393"/>
              <a:ext cx="1331" cy="1070"/>
              <a:chOff x="1271" y="1096"/>
              <a:chExt cx="1331" cy="1070"/>
            </a:xfrm>
          </p:grpSpPr>
          <p:pic>
            <p:nvPicPr>
              <p:cNvPr id="56367" name="Picture 6"/>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275" y="1281"/>
                <a:ext cx="1153" cy="7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368" name="Text Box 7"/>
              <p:cNvSpPr txBox="1">
                <a:spLocks noChangeArrowheads="1"/>
              </p:cNvSpPr>
              <p:nvPr/>
            </p:nvSpPr>
            <p:spPr bwMode="auto">
              <a:xfrm>
                <a:off x="1271" y="1954"/>
                <a:ext cx="975"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ea typeface="굴림" charset="-127"/>
                  </a:defRPr>
                </a:lvl1pPr>
                <a:lvl2pPr marL="742950" indent="-285750">
                  <a:defRPr>
                    <a:solidFill>
                      <a:schemeClr val="tx1"/>
                    </a:solidFill>
                    <a:latin typeface="Arial" charset="0"/>
                    <a:ea typeface="굴림" charset="-127"/>
                  </a:defRPr>
                </a:lvl2pPr>
                <a:lvl3pPr marL="1143000" indent="-228600">
                  <a:defRPr>
                    <a:solidFill>
                      <a:schemeClr val="tx1"/>
                    </a:solidFill>
                    <a:latin typeface="Arial" charset="0"/>
                    <a:ea typeface="굴림" charset="-127"/>
                  </a:defRPr>
                </a:lvl3pPr>
                <a:lvl4pPr marL="1600200" indent="-228600">
                  <a:defRPr>
                    <a:solidFill>
                      <a:schemeClr val="tx1"/>
                    </a:solidFill>
                    <a:latin typeface="Arial" charset="0"/>
                    <a:ea typeface="굴림" charset="-127"/>
                  </a:defRPr>
                </a:lvl4pPr>
                <a:lvl5pPr marL="2057400" indent="-228600">
                  <a:defRPr>
                    <a:solidFill>
                      <a:schemeClr val="tx1"/>
                    </a:solidFill>
                    <a:latin typeface="Arial" charset="0"/>
                    <a:ea typeface="굴림" charset="-127"/>
                  </a:defRPr>
                </a:lvl5pPr>
                <a:lvl6pPr marL="2514600" indent="-228600" algn="ctr" eaLnBrk="0" fontAlgn="base" hangingPunct="0">
                  <a:spcBef>
                    <a:spcPct val="0"/>
                  </a:spcBef>
                  <a:spcAft>
                    <a:spcPct val="0"/>
                  </a:spcAft>
                  <a:defRPr>
                    <a:solidFill>
                      <a:schemeClr val="tx1"/>
                    </a:solidFill>
                    <a:latin typeface="Arial" charset="0"/>
                    <a:ea typeface="굴림" charset="-127"/>
                  </a:defRPr>
                </a:lvl6pPr>
                <a:lvl7pPr marL="2971800" indent="-228600" algn="ctr" eaLnBrk="0" fontAlgn="base" hangingPunct="0">
                  <a:spcBef>
                    <a:spcPct val="0"/>
                  </a:spcBef>
                  <a:spcAft>
                    <a:spcPct val="0"/>
                  </a:spcAft>
                  <a:defRPr>
                    <a:solidFill>
                      <a:schemeClr val="tx1"/>
                    </a:solidFill>
                    <a:latin typeface="Arial" charset="0"/>
                    <a:ea typeface="굴림" charset="-127"/>
                  </a:defRPr>
                </a:lvl7pPr>
                <a:lvl8pPr marL="3429000" indent="-228600" algn="ctr" eaLnBrk="0" fontAlgn="base" hangingPunct="0">
                  <a:spcBef>
                    <a:spcPct val="0"/>
                  </a:spcBef>
                  <a:spcAft>
                    <a:spcPct val="0"/>
                  </a:spcAft>
                  <a:defRPr>
                    <a:solidFill>
                      <a:schemeClr val="tx1"/>
                    </a:solidFill>
                    <a:latin typeface="Arial" charset="0"/>
                    <a:ea typeface="굴림" charset="-127"/>
                  </a:defRPr>
                </a:lvl8pPr>
                <a:lvl9pPr marL="3886200" indent="-228600" algn="ctr" eaLnBrk="0" fontAlgn="base" hangingPunct="0">
                  <a:spcBef>
                    <a:spcPct val="0"/>
                  </a:spcBef>
                  <a:spcAft>
                    <a:spcPct val="0"/>
                  </a:spcAft>
                  <a:defRPr>
                    <a:solidFill>
                      <a:schemeClr val="tx1"/>
                    </a:solidFill>
                    <a:latin typeface="Arial" charset="0"/>
                    <a:ea typeface="굴림" charset="-127"/>
                  </a:defRPr>
                </a:lvl9pPr>
              </a:lstStyle>
              <a:p>
                <a:pPr algn="l" eaLnBrk="1" hangingPunct="1"/>
                <a:r>
                  <a:rPr lang="en-US" altLang="ko-KR" sz="1600"/>
                  <a:t>Analysis Model</a:t>
                </a:r>
              </a:p>
            </p:txBody>
          </p:sp>
          <p:sp>
            <p:nvSpPr>
              <p:cNvPr id="1073" name="Arc 8"/>
              <p:cNvSpPr>
                <a:spLocks/>
              </p:cNvSpPr>
              <p:nvPr/>
            </p:nvSpPr>
            <p:spPr bwMode="auto">
              <a:xfrm>
                <a:off x="1417" y="1096"/>
                <a:ext cx="565" cy="389"/>
              </a:xfrm>
              <a:custGeom>
                <a:avLst/>
                <a:gdLst>
                  <a:gd name="T0" fmla="*/ 0 w 18100"/>
                  <a:gd name="T1" fmla="*/ 0 h 21597"/>
                  <a:gd name="T2" fmla="*/ 0 w 18100"/>
                  <a:gd name="T3" fmla="*/ 0 h 21597"/>
                  <a:gd name="T4" fmla="*/ 0 w 18100"/>
                  <a:gd name="T5" fmla="*/ 0 h 21597"/>
                  <a:gd name="T6" fmla="*/ 0 60000 65536"/>
                  <a:gd name="T7" fmla="*/ 0 60000 65536"/>
                  <a:gd name="T8" fmla="*/ 0 60000 65536"/>
                  <a:gd name="T9" fmla="*/ 0 w 18100"/>
                  <a:gd name="T10" fmla="*/ 0 h 21597"/>
                  <a:gd name="T11" fmla="*/ 18100 w 18100"/>
                  <a:gd name="T12" fmla="*/ 21597 h 21597"/>
                </a:gdLst>
                <a:ahLst/>
                <a:cxnLst>
                  <a:cxn ang="T6">
                    <a:pos x="T0" y="T1"/>
                  </a:cxn>
                  <a:cxn ang="T7">
                    <a:pos x="T2" y="T3"/>
                  </a:cxn>
                  <a:cxn ang="T8">
                    <a:pos x="T4" y="T5"/>
                  </a:cxn>
                </a:cxnLst>
                <a:rect l="T9" t="T10" r="T11" b="T12"/>
                <a:pathLst>
                  <a:path w="18100" h="21597" fill="none" extrusionOk="0">
                    <a:moveTo>
                      <a:pt x="329" y="-1"/>
                    </a:moveTo>
                    <a:cubicBezTo>
                      <a:pt x="7515" y="108"/>
                      <a:pt x="14177" y="3786"/>
                      <a:pt x="18099" y="9809"/>
                    </a:cubicBezTo>
                  </a:path>
                  <a:path w="18100" h="21597" stroke="0" extrusionOk="0">
                    <a:moveTo>
                      <a:pt x="329" y="-1"/>
                    </a:moveTo>
                    <a:cubicBezTo>
                      <a:pt x="7515" y="108"/>
                      <a:pt x="14177" y="3786"/>
                      <a:pt x="18099" y="9809"/>
                    </a:cubicBezTo>
                    <a:lnTo>
                      <a:pt x="0" y="21597"/>
                    </a:lnTo>
                    <a:close/>
                  </a:path>
                </a:pathLst>
              </a:custGeom>
              <a:noFill/>
              <a:ln w="9525">
                <a:solidFill>
                  <a:schemeClr val="tx1"/>
                </a:solidFill>
                <a:prstDash val="dash"/>
                <a:round/>
                <a:headEnd/>
                <a:tailEnd type="arrow" w="med" len="med"/>
              </a:ln>
            </p:spPr>
            <p:txBody>
              <a:bodyPr wrap="none" anchor="ctr"/>
              <a:lstStyle/>
              <a:p>
                <a:pPr>
                  <a:defRPr/>
                </a:pPr>
                <a:endParaRPr lang="ko-KR" altLang="en-US">
                  <a:latin typeface="Arial" pitchFamily="34" charset="0"/>
                  <a:ea typeface="굴림" pitchFamily="50" charset="-127"/>
                </a:endParaRPr>
              </a:p>
            </p:txBody>
          </p:sp>
          <p:sp>
            <p:nvSpPr>
              <p:cNvPr id="56370" name="Rectangle 9"/>
              <p:cNvSpPr>
                <a:spLocks noChangeArrowheads="1"/>
              </p:cNvSpPr>
              <p:nvPr/>
            </p:nvSpPr>
            <p:spPr bwMode="auto">
              <a:xfrm>
                <a:off x="1965" y="1307"/>
                <a:ext cx="637"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ea typeface="굴림" charset="-127"/>
                  </a:defRPr>
                </a:lvl1pPr>
                <a:lvl2pPr marL="742950" indent="-285750">
                  <a:defRPr>
                    <a:solidFill>
                      <a:schemeClr val="tx1"/>
                    </a:solidFill>
                    <a:latin typeface="Arial" charset="0"/>
                    <a:ea typeface="굴림" charset="-127"/>
                  </a:defRPr>
                </a:lvl2pPr>
                <a:lvl3pPr marL="1143000" indent="-228600">
                  <a:defRPr>
                    <a:solidFill>
                      <a:schemeClr val="tx1"/>
                    </a:solidFill>
                    <a:latin typeface="Arial" charset="0"/>
                    <a:ea typeface="굴림" charset="-127"/>
                  </a:defRPr>
                </a:lvl3pPr>
                <a:lvl4pPr marL="1600200" indent="-228600">
                  <a:defRPr>
                    <a:solidFill>
                      <a:schemeClr val="tx1"/>
                    </a:solidFill>
                    <a:latin typeface="Arial" charset="0"/>
                    <a:ea typeface="굴림" charset="-127"/>
                  </a:defRPr>
                </a:lvl4pPr>
                <a:lvl5pPr marL="2057400" indent="-228600">
                  <a:defRPr>
                    <a:solidFill>
                      <a:schemeClr val="tx1"/>
                    </a:solidFill>
                    <a:latin typeface="Arial" charset="0"/>
                    <a:ea typeface="굴림" charset="-127"/>
                  </a:defRPr>
                </a:lvl5pPr>
                <a:lvl6pPr marL="2514600" indent="-228600" algn="ctr" eaLnBrk="0" fontAlgn="base" hangingPunct="0">
                  <a:spcBef>
                    <a:spcPct val="0"/>
                  </a:spcBef>
                  <a:spcAft>
                    <a:spcPct val="0"/>
                  </a:spcAft>
                  <a:defRPr>
                    <a:solidFill>
                      <a:schemeClr val="tx1"/>
                    </a:solidFill>
                    <a:latin typeface="Arial" charset="0"/>
                    <a:ea typeface="굴림" charset="-127"/>
                  </a:defRPr>
                </a:lvl6pPr>
                <a:lvl7pPr marL="2971800" indent="-228600" algn="ctr" eaLnBrk="0" fontAlgn="base" hangingPunct="0">
                  <a:spcBef>
                    <a:spcPct val="0"/>
                  </a:spcBef>
                  <a:spcAft>
                    <a:spcPct val="0"/>
                  </a:spcAft>
                  <a:defRPr>
                    <a:solidFill>
                      <a:schemeClr val="tx1"/>
                    </a:solidFill>
                    <a:latin typeface="Arial" charset="0"/>
                    <a:ea typeface="굴림" charset="-127"/>
                  </a:defRPr>
                </a:lvl7pPr>
                <a:lvl8pPr marL="3429000" indent="-228600" algn="ctr" eaLnBrk="0" fontAlgn="base" hangingPunct="0">
                  <a:spcBef>
                    <a:spcPct val="0"/>
                  </a:spcBef>
                  <a:spcAft>
                    <a:spcPct val="0"/>
                  </a:spcAft>
                  <a:defRPr>
                    <a:solidFill>
                      <a:schemeClr val="tx1"/>
                    </a:solidFill>
                    <a:latin typeface="Arial" charset="0"/>
                    <a:ea typeface="굴림" charset="-127"/>
                  </a:defRPr>
                </a:lvl8pPr>
                <a:lvl9pPr marL="3886200" indent="-228600" algn="ctr" eaLnBrk="0" fontAlgn="base" hangingPunct="0">
                  <a:spcBef>
                    <a:spcPct val="0"/>
                  </a:spcBef>
                  <a:spcAft>
                    <a:spcPct val="0"/>
                  </a:spcAft>
                  <a:defRPr>
                    <a:solidFill>
                      <a:schemeClr val="tx1"/>
                    </a:solidFill>
                    <a:latin typeface="Arial" charset="0"/>
                    <a:ea typeface="굴림" charset="-127"/>
                  </a:defRPr>
                </a:lvl9pPr>
              </a:lstStyle>
              <a:p>
                <a:pPr algn="l" eaLnBrk="1" hangingPunct="1"/>
                <a:r>
                  <a:rPr lang="en-US" altLang="ko-KR" sz="1200"/>
                  <a:t>Specified by</a:t>
                </a:r>
              </a:p>
            </p:txBody>
          </p:sp>
        </p:grpSp>
        <p:grpSp>
          <p:nvGrpSpPr>
            <p:cNvPr id="56337" name="Group 10"/>
            <p:cNvGrpSpPr>
              <a:grpSpLocks/>
            </p:cNvGrpSpPr>
            <p:nvPr/>
          </p:nvGrpSpPr>
          <p:grpSpPr bwMode="auto">
            <a:xfrm>
              <a:off x="1433" y="1297"/>
              <a:ext cx="2516" cy="1897"/>
              <a:chOff x="1433" y="1000"/>
              <a:chExt cx="2516" cy="1897"/>
            </a:xfrm>
          </p:grpSpPr>
          <p:pic>
            <p:nvPicPr>
              <p:cNvPr id="56363" name="Picture 11"/>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894" y="2164"/>
                <a:ext cx="702" cy="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364" name="Text Box 12"/>
              <p:cNvSpPr txBox="1">
                <a:spLocks noChangeArrowheads="1"/>
              </p:cNvSpPr>
              <p:nvPr/>
            </p:nvSpPr>
            <p:spPr bwMode="auto">
              <a:xfrm>
                <a:off x="2645" y="2685"/>
                <a:ext cx="118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ea typeface="굴림" charset="-127"/>
                  </a:defRPr>
                </a:lvl1pPr>
                <a:lvl2pPr marL="742950" indent="-285750">
                  <a:defRPr>
                    <a:solidFill>
                      <a:schemeClr val="tx1"/>
                    </a:solidFill>
                    <a:latin typeface="Arial" charset="0"/>
                    <a:ea typeface="굴림" charset="-127"/>
                  </a:defRPr>
                </a:lvl2pPr>
                <a:lvl3pPr marL="1143000" indent="-228600">
                  <a:defRPr>
                    <a:solidFill>
                      <a:schemeClr val="tx1"/>
                    </a:solidFill>
                    <a:latin typeface="Arial" charset="0"/>
                    <a:ea typeface="굴림" charset="-127"/>
                  </a:defRPr>
                </a:lvl3pPr>
                <a:lvl4pPr marL="1600200" indent="-228600">
                  <a:defRPr>
                    <a:solidFill>
                      <a:schemeClr val="tx1"/>
                    </a:solidFill>
                    <a:latin typeface="Arial" charset="0"/>
                    <a:ea typeface="굴림" charset="-127"/>
                  </a:defRPr>
                </a:lvl4pPr>
                <a:lvl5pPr marL="2057400" indent="-228600">
                  <a:defRPr>
                    <a:solidFill>
                      <a:schemeClr val="tx1"/>
                    </a:solidFill>
                    <a:latin typeface="Arial" charset="0"/>
                    <a:ea typeface="굴림" charset="-127"/>
                  </a:defRPr>
                </a:lvl5pPr>
                <a:lvl6pPr marL="2514600" indent="-228600" algn="ctr" eaLnBrk="0" fontAlgn="base" hangingPunct="0">
                  <a:spcBef>
                    <a:spcPct val="0"/>
                  </a:spcBef>
                  <a:spcAft>
                    <a:spcPct val="0"/>
                  </a:spcAft>
                  <a:defRPr>
                    <a:solidFill>
                      <a:schemeClr val="tx1"/>
                    </a:solidFill>
                    <a:latin typeface="Arial" charset="0"/>
                    <a:ea typeface="굴림" charset="-127"/>
                  </a:defRPr>
                </a:lvl6pPr>
                <a:lvl7pPr marL="2971800" indent="-228600" algn="ctr" eaLnBrk="0" fontAlgn="base" hangingPunct="0">
                  <a:spcBef>
                    <a:spcPct val="0"/>
                  </a:spcBef>
                  <a:spcAft>
                    <a:spcPct val="0"/>
                  </a:spcAft>
                  <a:defRPr>
                    <a:solidFill>
                      <a:schemeClr val="tx1"/>
                    </a:solidFill>
                    <a:latin typeface="Arial" charset="0"/>
                    <a:ea typeface="굴림" charset="-127"/>
                  </a:defRPr>
                </a:lvl7pPr>
                <a:lvl8pPr marL="3429000" indent="-228600" algn="ctr" eaLnBrk="0" fontAlgn="base" hangingPunct="0">
                  <a:spcBef>
                    <a:spcPct val="0"/>
                  </a:spcBef>
                  <a:spcAft>
                    <a:spcPct val="0"/>
                  </a:spcAft>
                  <a:defRPr>
                    <a:solidFill>
                      <a:schemeClr val="tx1"/>
                    </a:solidFill>
                    <a:latin typeface="Arial" charset="0"/>
                    <a:ea typeface="굴림" charset="-127"/>
                  </a:defRPr>
                </a:lvl8pPr>
                <a:lvl9pPr marL="3886200" indent="-228600" algn="ctr" eaLnBrk="0" fontAlgn="base" hangingPunct="0">
                  <a:spcBef>
                    <a:spcPct val="0"/>
                  </a:spcBef>
                  <a:spcAft>
                    <a:spcPct val="0"/>
                  </a:spcAft>
                  <a:defRPr>
                    <a:solidFill>
                      <a:schemeClr val="tx1"/>
                    </a:solidFill>
                    <a:latin typeface="Arial" charset="0"/>
                    <a:ea typeface="굴림" charset="-127"/>
                  </a:defRPr>
                </a:lvl9pPr>
              </a:lstStyle>
              <a:p>
                <a:pPr algn="l" eaLnBrk="1" hangingPunct="1"/>
                <a:r>
                  <a:rPr lang="en-US" altLang="ko-KR" sz="1600"/>
                  <a:t>Deployment Model</a:t>
                </a:r>
              </a:p>
            </p:txBody>
          </p:sp>
          <p:sp>
            <p:nvSpPr>
              <p:cNvPr id="1069" name="Arc 13"/>
              <p:cNvSpPr>
                <a:spLocks/>
              </p:cNvSpPr>
              <p:nvPr/>
            </p:nvSpPr>
            <p:spPr bwMode="auto">
              <a:xfrm>
                <a:off x="1433" y="1000"/>
                <a:ext cx="2092" cy="826"/>
              </a:xfrm>
              <a:custGeom>
                <a:avLst/>
                <a:gdLst>
                  <a:gd name="T0" fmla="*/ 0 w 22268"/>
                  <a:gd name="T1" fmla="*/ 0 h 24558"/>
                  <a:gd name="T2" fmla="*/ 0 w 22268"/>
                  <a:gd name="T3" fmla="*/ 0 h 24558"/>
                  <a:gd name="T4" fmla="*/ 0 w 22268"/>
                  <a:gd name="T5" fmla="*/ 0 h 24558"/>
                  <a:gd name="T6" fmla="*/ 0 60000 65536"/>
                  <a:gd name="T7" fmla="*/ 0 60000 65536"/>
                  <a:gd name="T8" fmla="*/ 0 60000 65536"/>
                  <a:gd name="T9" fmla="*/ 0 w 22268"/>
                  <a:gd name="T10" fmla="*/ 0 h 24558"/>
                  <a:gd name="T11" fmla="*/ 22268 w 22268"/>
                  <a:gd name="T12" fmla="*/ 24558 h 24558"/>
                </a:gdLst>
                <a:ahLst/>
                <a:cxnLst>
                  <a:cxn ang="T6">
                    <a:pos x="T0" y="T1"/>
                  </a:cxn>
                  <a:cxn ang="T7">
                    <a:pos x="T2" y="T3"/>
                  </a:cxn>
                  <a:cxn ang="T8">
                    <a:pos x="T4" y="T5"/>
                  </a:cxn>
                </a:cxnLst>
                <a:rect l="T9" t="T10" r="T11" b="T12"/>
                <a:pathLst>
                  <a:path w="22268" h="24558" fill="none" extrusionOk="0">
                    <a:moveTo>
                      <a:pt x="0" y="10"/>
                    </a:moveTo>
                    <a:cubicBezTo>
                      <a:pt x="222" y="3"/>
                      <a:pt x="445" y="-1"/>
                      <a:pt x="668" y="0"/>
                    </a:cubicBezTo>
                    <a:cubicBezTo>
                      <a:pt x="12597" y="0"/>
                      <a:pt x="22268" y="9670"/>
                      <a:pt x="22268" y="21600"/>
                    </a:cubicBezTo>
                    <a:cubicBezTo>
                      <a:pt x="22268" y="22589"/>
                      <a:pt x="22200" y="23577"/>
                      <a:pt x="22064" y="24558"/>
                    </a:cubicBezTo>
                  </a:path>
                  <a:path w="22268" h="24558" stroke="0" extrusionOk="0">
                    <a:moveTo>
                      <a:pt x="0" y="10"/>
                    </a:moveTo>
                    <a:cubicBezTo>
                      <a:pt x="222" y="3"/>
                      <a:pt x="445" y="-1"/>
                      <a:pt x="668" y="0"/>
                    </a:cubicBezTo>
                    <a:cubicBezTo>
                      <a:pt x="12597" y="0"/>
                      <a:pt x="22268" y="9670"/>
                      <a:pt x="22268" y="21600"/>
                    </a:cubicBezTo>
                    <a:cubicBezTo>
                      <a:pt x="22268" y="22589"/>
                      <a:pt x="22200" y="23577"/>
                      <a:pt x="22064" y="24558"/>
                    </a:cubicBezTo>
                    <a:lnTo>
                      <a:pt x="668" y="21600"/>
                    </a:lnTo>
                    <a:close/>
                  </a:path>
                </a:pathLst>
              </a:custGeom>
              <a:noFill/>
              <a:ln w="9525">
                <a:solidFill>
                  <a:schemeClr val="tx1"/>
                </a:solidFill>
                <a:prstDash val="dash"/>
                <a:round/>
                <a:headEnd/>
                <a:tailEnd type="arrow" w="med" len="med"/>
              </a:ln>
            </p:spPr>
            <p:txBody>
              <a:bodyPr wrap="none" anchor="ctr"/>
              <a:lstStyle/>
              <a:p>
                <a:pPr>
                  <a:defRPr/>
                </a:pPr>
                <a:endParaRPr lang="ko-KR" altLang="en-US">
                  <a:latin typeface="Arial" pitchFamily="34" charset="0"/>
                  <a:ea typeface="굴림" pitchFamily="50" charset="-127"/>
                </a:endParaRPr>
              </a:p>
            </p:txBody>
          </p:sp>
          <p:sp>
            <p:nvSpPr>
              <p:cNvPr id="56366" name="Rectangle 14"/>
              <p:cNvSpPr>
                <a:spLocks noChangeArrowheads="1"/>
              </p:cNvSpPr>
              <p:nvPr/>
            </p:nvSpPr>
            <p:spPr bwMode="auto">
              <a:xfrm>
                <a:off x="3248" y="1921"/>
                <a:ext cx="701"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ea typeface="굴림" charset="-127"/>
                  </a:defRPr>
                </a:lvl1pPr>
                <a:lvl2pPr marL="742950" indent="-285750">
                  <a:defRPr>
                    <a:solidFill>
                      <a:schemeClr val="tx1"/>
                    </a:solidFill>
                    <a:latin typeface="Arial" charset="0"/>
                    <a:ea typeface="굴림" charset="-127"/>
                  </a:defRPr>
                </a:lvl2pPr>
                <a:lvl3pPr marL="1143000" indent="-228600">
                  <a:defRPr>
                    <a:solidFill>
                      <a:schemeClr val="tx1"/>
                    </a:solidFill>
                    <a:latin typeface="Arial" charset="0"/>
                    <a:ea typeface="굴림" charset="-127"/>
                  </a:defRPr>
                </a:lvl3pPr>
                <a:lvl4pPr marL="1600200" indent="-228600">
                  <a:defRPr>
                    <a:solidFill>
                      <a:schemeClr val="tx1"/>
                    </a:solidFill>
                    <a:latin typeface="Arial" charset="0"/>
                    <a:ea typeface="굴림" charset="-127"/>
                  </a:defRPr>
                </a:lvl4pPr>
                <a:lvl5pPr marL="2057400" indent="-228600">
                  <a:defRPr>
                    <a:solidFill>
                      <a:schemeClr val="tx1"/>
                    </a:solidFill>
                    <a:latin typeface="Arial" charset="0"/>
                    <a:ea typeface="굴림" charset="-127"/>
                  </a:defRPr>
                </a:lvl5pPr>
                <a:lvl6pPr marL="2514600" indent="-228600" algn="ctr" eaLnBrk="0" fontAlgn="base" hangingPunct="0">
                  <a:spcBef>
                    <a:spcPct val="0"/>
                  </a:spcBef>
                  <a:spcAft>
                    <a:spcPct val="0"/>
                  </a:spcAft>
                  <a:defRPr>
                    <a:solidFill>
                      <a:schemeClr val="tx1"/>
                    </a:solidFill>
                    <a:latin typeface="Arial" charset="0"/>
                    <a:ea typeface="굴림" charset="-127"/>
                  </a:defRPr>
                </a:lvl6pPr>
                <a:lvl7pPr marL="2971800" indent="-228600" algn="ctr" eaLnBrk="0" fontAlgn="base" hangingPunct="0">
                  <a:spcBef>
                    <a:spcPct val="0"/>
                  </a:spcBef>
                  <a:spcAft>
                    <a:spcPct val="0"/>
                  </a:spcAft>
                  <a:defRPr>
                    <a:solidFill>
                      <a:schemeClr val="tx1"/>
                    </a:solidFill>
                    <a:latin typeface="Arial" charset="0"/>
                    <a:ea typeface="굴림" charset="-127"/>
                  </a:defRPr>
                </a:lvl7pPr>
                <a:lvl8pPr marL="3429000" indent="-228600" algn="ctr" eaLnBrk="0" fontAlgn="base" hangingPunct="0">
                  <a:spcBef>
                    <a:spcPct val="0"/>
                  </a:spcBef>
                  <a:spcAft>
                    <a:spcPct val="0"/>
                  </a:spcAft>
                  <a:defRPr>
                    <a:solidFill>
                      <a:schemeClr val="tx1"/>
                    </a:solidFill>
                    <a:latin typeface="Arial" charset="0"/>
                    <a:ea typeface="굴림" charset="-127"/>
                  </a:defRPr>
                </a:lvl8pPr>
                <a:lvl9pPr marL="3886200" indent="-228600" algn="ctr" eaLnBrk="0" fontAlgn="base" hangingPunct="0">
                  <a:spcBef>
                    <a:spcPct val="0"/>
                  </a:spcBef>
                  <a:spcAft>
                    <a:spcPct val="0"/>
                  </a:spcAft>
                  <a:defRPr>
                    <a:solidFill>
                      <a:schemeClr val="tx1"/>
                    </a:solidFill>
                    <a:latin typeface="Arial" charset="0"/>
                    <a:ea typeface="굴림" charset="-127"/>
                  </a:defRPr>
                </a:lvl9pPr>
              </a:lstStyle>
              <a:p>
                <a:pPr algn="l" eaLnBrk="1" hangingPunct="1"/>
                <a:r>
                  <a:rPr lang="en-US" altLang="ko-KR" sz="1200"/>
                  <a:t>Distributed by</a:t>
                </a:r>
              </a:p>
            </p:txBody>
          </p:sp>
        </p:grpSp>
        <p:grpSp>
          <p:nvGrpSpPr>
            <p:cNvPr id="56338" name="Group 15"/>
            <p:cNvGrpSpPr>
              <a:grpSpLocks/>
            </p:cNvGrpSpPr>
            <p:nvPr/>
          </p:nvGrpSpPr>
          <p:grpSpPr bwMode="auto">
            <a:xfrm>
              <a:off x="1424" y="1257"/>
              <a:ext cx="1881" cy="1576"/>
              <a:chOff x="1424" y="960"/>
              <a:chExt cx="1881" cy="1576"/>
            </a:xfrm>
          </p:grpSpPr>
          <p:pic>
            <p:nvPicPr>
              <p:cNvPr id="56359" name="Picture 16"/>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2222" y="1763"/>
                <a:ext cx="718" cy="5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360" name="Text Box 17"/>
              <p:cNvSpPr txBox="1">
                <a:spLocks noChangeArrowheads="1"/>
              </p:cNvSpPr>
              <p:nvPr/>
            </p:nvSpPr>
            <p:spPr bwMode="auto">
              <a:xfrm>
                <a:off x="2104" y="2324"/>
                <a:ext cx="897"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ea typeface="굴림" charset="-127"/>
                  </a:defRPr>
                </a:lvl1pPr>
                <a:lvl2pPr marL="742950" indent="-285750">
                  <a:defRPr>
                    <a:solidFill>
                      <a:schemeClr val="tx1"/>
                    </a:solidFill>
                    <a:latin typeface="Arial" charset="0"/>
                    <a:ea typeface="굴림" charset="-127"/>
                  </a:defRPr>
                </a:lvl2pPr>
                <a:lvl3pPr marL="1143000" indent="-228600">
                  <a:defRPr>
                    <a:solidFill>
                      <a:schemeClr val="tx1"/>
                    </a:solidFill>
                    <a:latin typeface="Arial" charset="0"/>
                    <a:ea typeface="굴림" charset="-127"/>
                  </a:defRPr>
                </a:lvl3pPr>
                <a:lvl4pPr marL="1600200" indent="-228600">
                  <a:defRPr>
                    <a:solidFill>
                      <a:schemeClr val="tx1"/>
                    </a:solidFill>
                    <a:latin typeface="Arial" charset="0"/>
                    <a:ea typeface="굴림" charset="-127"/>
                  </a:defRPr>
                </a:lvl4pPr>
                <a:lvl5pPr marL="2057400" indent="-228600">
                  <a:defRPr>
                    <a:solidFill>
                      <a:schemeClr val="tx1"/>
                    </a:solidFill>
                    <a:latin typeface="Arial" charset="0"/>
                    <a:ea typeface="굴림" charset="-127"/>
                  </a:defRPr>
                </a:lvl5pPr>
                <a:lvl6pPr marL="2514600" indent="-228600" algn="ctr" eaLnBrk="0" fontAlgn="base" hangingPunct="0">
                  <a:spcBef>
                    <a:spcPct val="0"/>
                  </a:spcBef>
                  <a:spcAft>
                    <a:spcPct val="0"/>
                  </a:spcAft>
                  <a:defRPr>
                    <a:solidFill>
                      <a:schemeClr val="tx1"/>
                    </a:solidFill>
                    <a:latin typeface="Arial" charset="0"/>
                    <a:ea typeface="굴림" charset="-127"/>
                  </a:defRPr>
                </a:lvl6pPr>
                <a:lvl7pPr marL="2971800" indent="-228600" algn="ctr" eaLnBrk="0" fontAlgn="base" hangingPunct="0">
                  <a:spcBef>
                    <a:spcPct val="0"/>
                  </a:spcBef>
                  <a:spcAft>
                    <a:spcPct val="0"/>
                  </a:spcAft>
                  <a:defRPr>
                    <a:solidFill>
                      <a:schemeClr val="tx1"/>
                    </a:solidFill>
                    <a:latin typeface="Arial" charset="0"/>
                    <a:ea typeface="굴림" charset="-127"/>
                  </a:defRPr>
                </a:lvl7pPr>
                <a:lvl8pPr marL="3429000" indent="-228600" algn="ctr" eaLnBrk="0" fontAlgn="base" hangingPunct="0">
                  <a:spcBef>
                    <a:spcPct val="0"/>
                  </a:spcBef>
                  <a:spcAft>
                    <a:spcPct val="0"/>
                  </a:spcAft>
                  <a:defRPr>
                    <a:solidFill>
                      <a:schemeClr val="tx1"/>
                    </a:solidFill>
                    <a:latin typeface="Arial" charset="0"/>
                    <a:ea typeface="굴림" charset="-127"/>
                  </a:defRPr>
                </a:lvl8pPr>
                <a:lvl9pPr marL="3886200" indent="-228600" algn="ctr" eaLnBrk="0" fontAlgn="base" hangingPunct="0">
                  <a:spcBef>
                    <a:spcPct val="0"/>
                  </a:spcBef>
                  <a:spcAft>
                    <a:spcPct val="0"/>
                  </a:spcAft>
                  <a:defRPr>
                    <a:solidFill>
                      <a:schemeClr val="tx1"/>
                    </a:solidFill>
                    <a:latin typeface="Arial" charset="0"/>
                    <a:ea typeface="굴림" charset="-127"/>
                  </a:defRPr>
                </a:lvl9pPr>
              </a:lstStyle>
              <a:p>
                <a:pPr algn="l" eaLnBrk="1" hangingPunct="1"/>
                <a:r>
                  <a:rPr lang="en-US" altLang="ko-KR" sz="1600"/>
                  <a:t>Design Model</a:t>
                </a:r>
              </a:p>
            </p:txBody>
          </p:sp>
          <p:sp>
            <p:nvSpPr>
              <p:cNvPr id="1065" name="Arc 18"/>
              <p:cNvSpPr>
                <a:spLocks/>
              </p:cNvSpPr>
              <p:nvPr/>
            </p:nvSpPr>
            <p:spPr bwMode="auto">
              <a:xfrm>
                <a:off x="1424" y="960"/>
                <a:ext cx="1360" cy="868"/>
              </a:xfrm>
              <a:custGeom>
                <a:avLst/>
                <a:gdLst>
                  <a:gd name="T0" fmla="*/ 0 w 22212"/>
                  <a:gd name="T1" fmla="*/ 0 h 21600"/>
                  <a:gd name="T2" fmla="*/ 0 w 22212"/>
                  <a:gd name="T3" fmla="*/ 0 h 21600"/>
                  <a:gd name="T4" fmla="*/ 0 w 22212"/>
                  <a:gd name="T5" fmla="*/ 0 h 21600"/>
                  <a:gd name="T6" fmla="*/ 0 60000 65536"/>
                  <a:gd name="T7" fmla="*/ 0 60000 65536"/>
                  <a:gd name="T8" fmla="*/ 0 60000 65536"/>
                  <a:gd name="T9" fmla="*/ 0 w 22212"/>
                  <a:gd name="T10" fmla="*/ 0 h 21600"/>
                  <a:gd name="T11" fmla="*/ 22212 w 22212"/>
                  <a:gd name="T12" fmla="*/ 21600 h 21600"/>
                </a:gdLst>
                <a:ahLst/>
                <a:cxnLst>
                  <a:cxn ang="T6">
                    <a:pos x="T0" y="T1"/>
                  </a:cxn>
                  <a:cxn ang="T7">
                    <a:pos x="T2" y="T3"/>
                  </a:cxn>
                  <a:cxn ang="T8">
                    <a:pos x="T4" y="T5"/>
                  </a:cxn>
                </a:cxnLst>
                <a:rect l="T9" t="T10" r="T11" b="T12"/>
                <a:pathLst>
                  <a:path w="22212" h="21600" fill="none" extrusionOk="0">
                    <a:moveTo>
                      <a:pt x="0" y="10"/>
                    </a:moveTo>
                    <a:cubicBezTo>
                      <a:pt x="222" y="3"/>
                      <a:pt x="445" y="-1"/>
                      <a:pt x="668" y="0"/>
                    </a:cubicBezTo>
                    <a:cubicBezTo>
                      <a:pt x="11993" y="0"/>
                      <a:pt x="21396" y="8747"/>
                      <a:pt x="22211" y="20044"/>
                    </a:cubicBezTo>
                  </a:path>
                  <a:path w="22212" h="21600" stroke="0" extrusionOk="0">
                    <a:moveTo>
                      <a:pt x="0" y="10"/>
                    </a:moveTo>
                    <a:cubicBezTo>
                      <a:pt x="222" y="3"/>
                      <a:pt x="445" y="-1"/>
                      <a:pt x="668" y="0"/>
                    </a:cubicBezTo>
                    <a:cubicBezTo>
                      <a:pt x="11993" y="0"/>
                      <a:pt x="21396" y="8747"/>
                      <a:pt x="22211" y="20044"/>
                    </a:cubicBezTo>
                    <a:lnTo>
                      <a:pt x="668" y="21600"/>
                    </a:lnTo>
                    <a:close/>
                  </a:path>
                </a:pathLst>
              </a:custGeom>
              <a:noFill/>
              <a:ln w="9525">
                <a:solidFill>
                  <a:schemeClr val="tx1"/>
                </a:solidFill>
                <a:prstDash val="dash"/>
                <a:round/>
                <a:headEnd/>
                <a:tailEnd type="arrow" w="med" len="med"/>
              </a:ln>
            </p:spPr>
            <p:txBody>
              <a:bodyPr wrap="none" anchor="ctr"/>
              <a:lstStyle/>
              <a:p>
                <a:pPr>
                  <a:defRPr/>
                </a:pPr>
                <a:endParaRPr lang="ko-KR" altLang="en-US">
                  <a:latin typeface="Arial" pitchFamily="34" charset="0"/>
                  <a:ea typeface="굴림" pitchFamily="50" charset="-127"/>
                </a:endParaRPr>
              </a:p>
            </p:txBody>
          </p:sp>
          <p:sp>
            <p:nvSpPr>
              <p:cNvPr id="56362" name="Rectangle 19"/>
              <p:cNvSpPr>
                <a:spLocks noChangeArrowheads="1"/>
              </p:cNvSpPr>
              <p:nvPr/>
            </p:nvSpPr>
            <p:spPr bwMode="auto">
              <a:xfrm>
                <a:off x="2690" y="1697"/>
                <a:ext cx="615"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ea typeface="굴림" charset="-127"/>
                  </a:defRPr>
                </a:lvl1pPr>
                <a:lvl2pPr marL="742950" indent="-285750">
                  <a:defRPr>
                    <a:solidFill>
                      <a:schemeClr val="tx1"/>
                    </a:solidFill>
                    <a:latin typeface="Arial" charset="0"/>
                    <a:ea typeface="굴림" charset="-127"/>
                  </a:defRPr>
                </a:lvl2pPr>
                <a:lvl3pPr marL="1143000" indent="-228600">
                  <a:defRPr>
                    <a:solidFill>
                      <a:schemeClr val="tx1"/>
                    </a:solidFill>
                    <a:latin typeface="Arial" charset="0"/>
                    <a:ea typeface="굴림" charset="-127"/>
                  </a:defRPr>
                </a:lvl3pPr>
                <a:lvl4pPr marL="1600200" indent="-228600">
                  <a:defRPr>
                    <a:solidFill>
                      <a:schemeClr val="tx1"/>
                    </a:solidFill>
                    <a:latin typeface="Arial" charset="0"/>
                    <a:ea typeface="굴림" charset="-127"/>
                  </a:defRPr>
                </a:lvl4pPr>
                <a:lvl5pPr marL="2057400" indent="-228600">
                  <a:defRPr>
                    <a:solidFill>
                      <a:schemeClr val="tx1"/>
                    </a:solidFill>
                    <a:latin typeface="Arial" charset="0"/>
                    <a:ea typeface="굴림" charset="-127"/>
                  </a:defRPr>
                </a:lvl5pPr>
                <a:lvl6pPr marL="2514600" indent="-228600" algn="ctr" eaLnBrk="0" fontAlgn="base" hangingPunct="0">
                  <a:spcBef>
                    <a:spcPct val="0"/>
                  </a:spcBef>
                  <a:spcAft>
                    <a:spcPct val="0"/>
                  </a:spcAft>
                  <a:defRPr>
                    <a:solidFill>
                      <a:schemeClr val="tx1"/>
                    </a:solidFill>
                    <a:latin typeface="Arial" charset="0"/>
                    <a:ea typeface="굴림" charset="-127"/>
                  </a:defRPr>
                </a:lvl6pPr>
                <a:lvl7pPr marL="2971800" indent="-228600" algn="ctr" eaLnBrk="0" fontAlgn="base" hangingPunct="0">
                  <a:spcBef>
                    <a:spcPct val="0"/>
                  </a:spcBef>
                  <a:spcAft>
                    <a:spcPct val="0"/>
                  </a:spcAft>
                  <a:defRPr>
                    <a:solidFill>
                      <a:schemeClr val="tx1"/>
                    </a:solidFill>
                    <a:latin typeface="Arial" charset="0"/>
                    <a:ea typeface="굴림" charset="-127"/>
                  </a:defRPr>
                </a:lvl7pPr>
                <a:lvl8pPr marL="3429000" indent="-228600" algn="ctr" eaLnBrk="0" fontAlgn="base" hangingPunct="0">
                  <a:spcBef>
                    <a:spcPct val="0"/>
                  </a:spcBef>
                  <a:spcAft>
                    <a:spcPct val="0"/>
                  </a:spcAft>
                  <a:defRPr>
                    <a:solidFill>
                      <a:schemeClr val="tx1"/>
                    </a:solidFill>
                    <a:latin typeface="Arial" charset="0"/>
                    <a:ea typeface="굴림" charset="-127"/>
                  </a:defRPr>
                </a:lvl8pPr>
                <a:lvl9pPr marL="3886200" indent="-228600" algn="ctr" eaLnBrk="0" fontAlgn="base" hangingPunct="0">
                  <a:spcBef>
                    <a:spcPct val="0"/>
                  </a:spcBef>
                  <a:spcAft>
                    <a:spcPct val="0"/>
                  </a:spcAft>
                  <a:defRPr>
                    <a:solidFill>
                      <a:schemeClr val="tx1"/>
                    </a:solidFill>
                    <a:latin typeface="Arial" charset="0"/>
                    <a:ea typeface="굴림" charset="-127"/>
                  </a:defRPr>
                </a:lvl9pPr>
              </a:lstStyle>
              <a:p>
                <a:pPr algn="l" eaLnBrk="1" hangingPunct="1"/>
                <a:r>
                  <a:rPr lang="en-US" altLang="ko-KR" sz="1200"/>
                  <a:t>Realized by</a:t>
                </a:r>
              </a:p>
            </p:txBody>
          </p:sp>
        </p:grpSp>
        <p:grpSp>
          <p:nvGrpSpPr>
            <p:cNvPr id="56339" name="Group 20"/>
            <p:cNvGrpSpPr>
              <a:grpSpLocks/>
            </p:cNvGrpSpPr>
            <p:nvPr/>
          </p:nvGrpSpPr>
          <p:grpSpPr bwMode="auto">
            <a:xfrm>
              <a:off x="1433" y="1257"/>
              <a:ext cx="3204" cy="2447"/>
              <a:chOff x="1433" y="960"/>
              <a:chExt cx="3204" cy="2447"/>
            </a:xfrm>
          </p:grpSpPr>
          <p:pic>
            <p:nvPicPr>
              <p:cNvPr id="56355" name="Picture 21"/>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3655" y="2646"/>
                <a:ext cx="905" cy="6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356" name="Text Box 22"/>
              <p:cNvSpPr txBox="1">
                <a:spLocks noChangeArrowheads="1"/>
              </p:cNvSpPr>
              <p:nvPr/>
            </p:nvSpPr>
            <p:spPr bwMode="auto">
              <a:xfrm>
                <a:off x="3216" y="3195"/>
                <a:ext cx="1375"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ea typeface="굴림" charset="-127"/>
                  </a:defRPr>
                </a:lvl1pPr>
                <a:lvl2pPr marL="742950" indent="-285750">
                  <a:defRPr>
                    <a:solidFill>
                      <a:schemeClr val="tx1"/>
                    </a:solidFill>
                    <a:latin typeface="Arial" charset="0"/>
                    <a:ea typeface="굴림" charset="-127"/>
                  </a:defRPr>
                </a:lvl2pPr>
                <a:lvl3pPr marL="1143000" indent="-228600">
                  <a:defRPr>
                    <a:solidFill>
                      <a:schemeClr val="tx1"/>
                    </a:solidFill>
                    <a:latin typeface="Arial" charset="0"/>
                    <a:ea typeface="굴림" charset="-127"/>
                  </a:defRPr>
                </a:lvl3pPr>
                <a:lvl4pPr marL="1600200" indent="-228600">
                  <a:defRPr>
                    <a:solidFill>
                      <a:schemeClr val="tx1"/>
                    </a:solidFill>
                    <a:latin typeface="Arial" charset="0"/>
                    <a:ea typeface="굴림" charset="-127"/>
                  </a:defRPr>
                </a:lvl4pPr>
                <a:lvl5pPr marL="2057400" indent="-228600">
                  <a:defRPr>
                    <a:solidFill>
                      <a:schemeClr val="tx1"/>
                    </a:solidFill>
                    <a:latin typeface="Arial" charset="0"/>
                    <a:ea typeface="굴림" charset="-127"/>
                  </a:defRPr>
                </a:lvl5pPr>
                <a:lvl6pPr marL="2514600" indent="-228600" algn="ctr" eaLnBrk="0" fontAlgn="base" hangingPunct="0">
                  <a:spcBef>
                    <a:spcPct val="0"/>
                  </a:spcBef>
                  <a:spcAft>
                    <a:spcPct val="0"/>
                  </a:spcAft>
                  <a:defRPr>
                    <a:solidFill>
                      <a:schemeClr val="tx1"/>
                    </a:solidFill>
                    <a:latin typeface="Arial" charset="0"/>
                    <a:ea typeface="굴림" charset="-127"/>
                  </a:defRPr>
                </a:lvl6pPr>
                <a:lvl7pPr marL="2971800" indent="-228600" algn="ctr" eaLnBrk="0" fontAlgn="base" hangingPunct="0">
                  <a:spcBef>
                    <a:spcPct val="0"/>
                  </a:spcBef>
                  <a:spcAft>
                    <a:spcPct val="0"/>
                  </a:spcAft>
                  <a:defRPr>
                    <a:solidFill>
                      <a:schemeClr val="tx1"/>
                    </a:solidFill>
                    <a:latin typeface="Arial" charset="0"/>
                    <a:ea typeface="굴림" charset="-127"/>
                  </a:defRPr>
                </a:lvl7pPr>
                <a:lvl8pPr marL="3429000" indent="-228600" algn="ctr" eaLnBrk="0" fontAlgn="base" hangingPunct="0">
                  <a:spcBef>
                    <a:spcPct val="0"/>
                  </a:spcBef>
                  <a:spcAft>
                    <a:spcPct val="0"/>
                  </a:spcAft>
                  <a:defRPr>
                    <a:solidFill>
                      <a:schemeClr val="tx1"/>
                    </a:solidFill>
                    <a:latin typeface="Arial" charset="0"/>
                    <a:ea typeface="굴림" charset="-127"/>
                  </a:defRPr>
                </a:lvl8pPr>
                <a:lvl9pPr marL="3886200" indent="-228600" algn="ctr" eaLnBrk="0" fontAlgn="base" hangingPunct="0">
                  <a:spcBef>
                    <a:spcPct val="0"/>
                  </a:spcBef>
                  <a:spcAft>
                    <a:spcPct val="0"/>
                  </a:spcAft>
                  <a:defRPr>
                    <a:solidFill>
                      <a:schemeClr val="tx1"/>
                    </a:solidFill>
                    <a:latin typeface="Arial" charset="0"/>
                    <a:ea typeface="굴림" charset="-127"/>
                  </a:defRPr>
                </a:lvl9pPr>
              </a:lstStyle>
              <a:p>
                <a:pPr algn="l" eaLnBrk="1" hangingPunct="1"/>
                <a:r>
                  <a:rPr lang="en-US" altLang="ko-KR" sz="1600"/>
                  <a:t>Implementation Model</a:t>
                </a:r>
              </a:p>
            </p:txBody>
          </p:sp>
          <p:sp>
            <p:nvSpPr>
              <p:cNvPr id="1061" name="Arc 23"/>
              <p:cNvSpPr>
                <a:spLocks/>
              </p:cNvSpPr>
              <p:nvPr/>
            </p:nvSpPr>
            <p:spPr bwMode="auto">
              <a:xfrm>
                <a:off x="1433" y="960"/>
                <a:ext cx="2723" cy="1285"/>
              </a:xfrm>
              <a:custGeom>
                <a:avLst/>
                <a:gdLst>
                  <a:gd name="T0" fmla="*/ 0 w 22268"/>
                  <a:gd name="T1" fmla="*/ 0 h 24558"/>
                  <a:gd name="T2" fmla="*/ 0 w 22268"/>
                  <a:gd name="T3" fmla="*/ 0 h 24558"/>
                  <a:gd name="T4" fmla="*/ 0 w 22268"/>
                  <a:gd name="T5" fmla="*/ 0 h 24558"/>
                  <a:gd name="T6" fmla="*/ 0 60000 65536"/>
                  <a:gd name="T7" fmla="*/ 0 60000 65536"/>
                  <a:gd name="T8" fmla="*/ 0 60000 65536"/>
                  <a:gd name="T9" fmla="*/ 0 w 22268"/>
                  <a:gd name="T10" fmla="*/ 0 h 24558"/>
                  <a:gd name="T11" fmla="*/ 22268 w 22268"/>
                  <a:gd name="T12" fmla="*/ 24558 h 24558"/>
                </a:gdLst>
                <a:ahLst/>
                <a:cxnLst>
                  <a:cxn ang="T6">
                    <a:pos x="T0" y="T1"/>
                  </a:cxn>
                  <a:cxn ang="T7">
                    <a:pos x="T2" y="T3"/>
                  </a:cxn>
                  <a:cxn ang="T8">
                    <a:pos x="T4" y="T5"/>
                  </a:cxn>
                </a:cxnLst>
                <a:rect l="T9" t="T10" r="T11" b="T12"/>
                <a:pathLst>
                  <a:path w="22268" h="24558" fill="none" extrusionOk="0">
                    <a:moveTo>
                      <a:pt x="0" y="10"/>
                    </a:moveTo>
                    <a:cubicBezTo>
                      <a:pt x="222" y="3"/>
                      <a:pt x="445" y="-1"/>
                      <a:pt x="668" y="0"/>
                    </a:cubicBezTo>
                    <a:cubicBezTo>
                      <a:pt x="12597" y="0"/>
                      <a:pt x="22268" y="9670"/>
                      <a:pt x="22268" y="21600"/>
                    </a:cubicBezTo>
                    <a:cubicBezTo>
                      <a:pt x="22268" y="22589"/>
                      <a:pt x="22200" y="23577"/>
                      <a:pt x="22064" y="24558"/>
                    </a:cubicBezTo>
                  </a:path>
                  <a:path w="22268" h="24558" stroke="0" extrusionOk="0">
                    <a:moveTo>
                      <a:pt x="0" y="10"/>
                    </a:moveTo>
                    <a:cubicBezTo>
                      <a:pt x="222" y="3"/>
                      <a:pt x="445" y="-1"/>
                      <a:pt x="668" y="0"/>
                    </a:cubicBezTo>
                    <a:cubicBezTo>
                      <a:pt x="12597" y="0"/>
                      <a:pt x="22268" y="9670"/>
                      <a:pt x="22268" y="21600"/>
                    </a:cubicBezTo>
                    <a:cubicBezTo>
                      <a:pt x="22268" y="22589"/>
                      <a:pt x="22200" y="23577"/>
                      <a:pt x="22064" y="24558"/>
                    </a:cubicBezTo>
                    <a:lnTo>
                      <a:pt x="668" y="21600"/>
                    </a:lnTo>
                    <a:close/>
                  </a:path>
                </a:pathLst>
              </a:custGeom>
              <a:noFill/>
              <a:ln w="9525">
                <a:solidFill>
                  <a:schemeClr val="tx1"/>
                </a:solidFill>
                <a:prstDash val="dash"/>
                <a:round/>
                <a:headEnd/>
                <a:tailEnd type="arrow" w="med" len="med"/>
              </a:ln>
            </p:spPr>
            <p:txBody>
              <a:bodyPr wrap="none" anchor="ctr"/>
              <a:lstStyle/>
              <a:p>
                <a:pPr>
                  <a:defRPr/>
                </a:pPr>
                <a:endParaRPr lang="ko-KR" altLang="en-US">
                  <a:latin typeface="Arial" pitchFamily="34" charset="0"/>
                  <a:ea typeface="굴림" pitchFamily="50" charset="-127"/>
                </a:endParaRPr>
              </a:p>
            </p:txBody>
          </p:sp>
          <p:sp>
            <p:nvSpPr>
              <p:cNvPr id="56358" name="Rectangle 24"/>
              <p:cNvSpPr>
                <a:spLocks noChangeArrowheads="1"/>
              </p:cNvSpPr>
              <p:nvPr/>
            </p:nvSpPr>
            <p:spPr bwMode="auto">
              <a:xfrm>
                <a:off x="3840" y="2364"/>
                <a:ext cx="797"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ea typeface="굴림" charset="-127"/>
                  </a:defRPr>
                </a:lvl1pPr>
                <a:lvl2pPr marL="742950" indent="-285750">
                  <a:defRPr>
                    <a:solidFill>
                      <a:schemeClr val="tx1"/>
                    </a:solidFill>
                    <a:latin typeface="Arial" charset="0"/>
                    <a:ea typeface="굴림" charset="-127"/>
                  </a:defRPr>
                </a:lvl2pPr>
                <a:lvl3pPr marL="1143000" indent="-228600">
                  <a:defRPr>
                    <a:solidFill>
                      <a:schemeClr val="tx1"/>
                    </a:solidFill>
                    <a:latin typeface="Arial" charset="0"/>
                    <a:ea typeface="굴림" charset="-127"/>
                  </a:defRPr>
                </a:lvl3pPr>
                <a:lvl4pPr marL="1600200" indent="-228600">
                  <a:defRPr>
                    <a:solidFill>
                      <a:schemeClr val="tx1"/>
                    </a:solidFill>
                    <a:latin typeface="Arial" charset="0"/>
                    <a:ea typeface="굴림" charset="-127"/>
                  </a:defRPr>
                </a:lvl4pPr>
                <a:lvl5pPr marL="2057400" indent="-228600">
                  <a:defRPr>
                    <a:solidFill>
                      <a:schemeClr val="tx1"/>
                    </a:solidFill>
                    <a:latin typeface="Arial" charset="0"/>
                    <a:ea typeface="굴림" charset="-127"/>
                  </a:defRPr>
                </a:lvl5pPr>
                <a:lvl6pPr marL="2514600" indent="-228600" algn="ctr" eaLnBrk="0" fontAlgn="base" hangingPunct="0">
                  <a:spcBef>
                    <a:spcPct val="0"/>
                  </a:spcBef>
                  <a:spcAft>
                    <a:spcPct val="0"/>
                  </a:spcAft>
                  <a:defRPr>
                    <a:solidFill>
                      <a:schemeClr val="tx1"/>
                    </a:solidFill>
                    <a:latin typeface="Arial" charset="0"/>
                    <a:ea typeface="굴림" charset="-127"/>
                  </a:defRPr>
                </a:lvl6pPr>
                <a:lvl7pPr marL="2971800" indent="-228600" algn="ctr" eaLnBrk="0" fontAlgn="base" hangingPunct="0">
                  <a:spcBef>
                    <a:spcPct val="0"/>
                  </a:spcBef>
                  <a:spcAft>
                    <a:spcPct val="0"/>
                  </a:spcAft>
                  <a:defRPr>
                    <a:solidFill>
                      <a:schemeClr val="tx1"/>
                    </a:solidFill>
                    <a:latin typeface="Arial" charset="0"/>
                    <a:ea typeface="굴림" charset="-127"/>
                  </a:defRPr>
                </a:lvl7pPr>
                <a:lvl8pPr marL="3429000" indent="-228600" algn="ctr" eaLnBrk="0" fontAlgn="base" hangingPunct="0">
                  <a:spcBef>
                    <a:spcPct val="0"/>
                  </a:spcBef>
                  <a:spcAft>
                    <a:spcPct val="0"/>
                  </a:spcAft>
                  <a:defRPr>
                    <a:solidFill>
                      <a:schemeClr val="tx1"/>
                    </a:solidFill>
                    <a:latin typeface="Arial" charset="0"/>
                    <a:ea typeface="굴림" charset="-127"/>
                  </a:defRPr>
                </a:lvl8pPr>
                <a:lvl9pPr marL="3886200" indent="-228600" algn="ctr" eaLnBrk="0" fontAlgn="base" hangingPunct="0">
                  <a:spcBef>
                    <a:spcPct val="0"/>
                  </a:spcBef>
                  <a:spcAft>
                    <a:spcPct val="0"/>
                  </a:spcAft>
                  <a:defRPr>
                    <a:solidFill>
                      <a:schemeClr val="tx1"/>
                    </a:solidFill>
                    <a:latin typeface="Arial" charset="0"/>
                    <a:ea typeface="굴림" charset="-127"/>
                  </a:defRPr>
                </a:lvl9pPr>
              </a:lstStyle>
              <a:p>
                <a:pPr algn="l" eaLnBrk="1" hangingPunct="1"/>
                <a:r>
                  <a:rPr lang="en-US" altLang="ko-KR" sz="1200"/>
                  <a:t>Implemented by</a:t>
                </a:r>
              </a:p>
            </p:txBody>
          </p:sp>
        </p:grpSp>
        <p:grpSp>
          <p:nvGrpSpPr>
            <p:cNvPr id="56340" name="Group 25"/>
            <p:cNvGrpSpPr>
              <a:grpSpLocks/>
            </p:cNvGrpSpPr>
            <p:nvPr/>
          </p:nvGrpSpPr>
          <p:grpSpPr bwMode="auto">
            <a:xfrm>
              <a:off x="1472" y="1176"/>
              <a:ext cx="3963" cy="2899"/>
              <a:chOff x="1472" y="960"/>
              <a:chExt cx="3963" cy="2899"/>
            </a:xfrm>
          </p:grpSpPr>
          <p:grpSp>
            <p:nvGrpSpPr>
              <p:cNvPr id="56341" name="Group 26"/>
              <p:cNvGrpSpPr>
                <a:grpSpLocks/>
              </p:cNvGrpSpPr>
              <p:nvPr/>
            </p:nvGrpSpPr>
            <p:grpSpPr bwMode="auto">
              <a:xfrm>
                <a:off x="4611" y="2928"/>
                <a:ext cx="717" cy="710"/>
                <a:chOff x="4560" y="2832"/>
                <a:chExt cx="872" cy="848"/>
              </a:xfrm>
            </p:grpSpPr>
            <p:graphicFrame>
              <p:nvGraphicFramePr>
                <p:cNvPr id="56345" name="Object 27"/>
                <p:cNvGraphicFramePr>
                  <a:graphicFrameLocks noChangeAspect="1"/>
                </p:cNvGraphicFramePr>
                <p:nvPr/>
              </p:nvGraphicFramePr>
              <p:xfrm>
                <a:off x="4848" y="3024"/>
                <a:ext cx="184" cy="176"/>
              </p:xfrm>
              <a:graphic>
                <a:graphicData uri="http://schemas.openxmlformats.org/presentationml/2006/ole">
                  <mc:AlternateContent xmlns:mc="http://schemas.openxmlformats.org/markup-compatibility/2006">
                    <mc:Choice xmlns:v="urn:schemas-microsoft-com:vml" Requires="v">
                      <p:oleObj name="Image" r:id="rId7" imgW="291961" imgH="279365" progId="Photoshop.Image.5">
                        <p:embed/>
                      </p:oleObj>
                    </mc:Choice>
                    <mc:Fallback>
                      <p:oleObj name="Image" r:id="rId7" imgW="291961" imgH="279365" progId="Photoshop.Image.5">
                        <p:embed/>
                        <p:pic>
                          <p:nvPicPr>
                            <p:cNvPr id="56345" name="Object 2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848" y="3024"/>
                              <a:ext cx="184" cy="1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56346" name="Object 28"/>
                <p:cNvGraphicFramePr>
                  <a:graphicFrameLocks noChangeAspect="1"/>
                </p:cNvGraphicFramePr>
                <p:nvPr/>
              </p:nvGraphicFramePr>
              <p:xfrm>
                <a:off x="4896" y="3504"/>
                <a:ext cx="184" cy="176"/>
              </p:xfrm>
              <a:graphic>
                <a:graphicData uri="http://schemas.openxmlformats.org/presentationml/2006/ole">
                  <mc:AlternateContent xmlns:mc="http://schemas.openxmlformats.org/markup-compatibility/2006">
                    <mc:Choice xmlns:v="urn:schemas-microsoft-com:vml" Requires="v">
                      <p:oleObj name="Image" r:id="rId9" imgW="291961" imgH="279365" progId="Photoshop.Image.5">
                        <p:embed/>
                      </p:oleObj>
                    </mc:Choice>
                    <mc:Fallback>
                      <p:oleObj name="Image" r:id="rId9" imgW="291961" imgH="279365" progId="Photoshop.Image.5">
                        <p:embed/>
                        <p:pic>
                          <p:nvPicPr>
                            <p:cNvPr id="56346" name="Object 2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896" y="3504"/>
                              <a:ext cx="184" cy="1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56347" name="Rectangle 29"/>
                <p:cNvSpPr>
                  <a:spLocks noChangeArrowheads="1"/>
                </p:cNvSpPr>
                <p:nvPr/>
              </p:nvSpPr>
              <p:spPr bwMode="auto">
                <a:xfrm>
                  <a:off x="4560" y="3264"/>
                  <a:ext cx="200" cy="24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charset="0"/>
                      <a:ea typeface="굴림" charset="-127"/>
                    </a:defRPr>
                  </a:lvl1pPr>
                  <a:lvl2pPr marL="742950" indent="-285750">
                    <a:defRPr>
                      <a:solidFill>
                        <a:schemeClr val="tx1"/>
                      </a:solidFill>
                      <a:latin typeface="Arial" charset="0"/>
                      <a:ea typeface="굴림" charset="-127"/>
                    </a:defRPr>
                  </a:lvl2pPr>
                  <a:lvl3pPr marL="1143000" indent="-228600">
                    <a:defRPr>
                      <a:solidFill>
                        <a:schemeClr val="tx1"/>
                      </a:solidFill>
                      <a:latin typeface="Arial" charset="0"/>
                      <a:ea typeface="굴림" charset="-127"/>
                    </a:defRPr>
                  </a:lvl3pPr>
                  <a:lvl4pPr marL="1600200" indent="-228600">
                    <a:defRPr>
                      <a:solidFill>
                        <a:schemeClr val="tx1"/>
                      </a:solidFill>
                      <a:latin typeface="Arial" charset="0"/>
                      <a:ea typeface="굴림" charset="-127"/>
                    </a:defRPr>
                  </a:lvl4pPr>
                  <a:lvl5pPr marL="2057400" indent="-228600">
                    <a:defRPr>
                      <a:solidFill>
                        <a:schemeClr val="tx1"/>
                      </a:solidFill>
                      <a:latin typeface="Arial" charset="0"/>
                      <a:ea typeface="굴림" charset="-127"/>
                    </a:defRPr>
                  </a:lvl5pPr>
                  <a:lvl6pPr marL="2514600" indent="-228600" algn="ctr" eaLnBrk="0" fontAlgn="base" hangingPunct="0">
                    <a:spcBef>
                      <a:spcPct val="0"/>
                    </a:spcBef>
                    <a:spcAft>
                      <a:spcPct val="0"/>
                    </a:spcAft>
                    <a:defRPr>
                      <a:solidFill>
                        <a:schemeClr val="tx1"/>
                      </a:solidFill>
                      <a:latin typeface="Arial" charset="0"/>
                      <a:ea typeface="굴림" charset="-127"/>
                    </a:defRPr>
                  </a:lvl6pPr>
                  <a:lvl7pPr marL="2971800" indent="-228600" algn="ctr" eaLnBrk="0" fontAlgn="base" hangingPunct="0">
                    <a:spcBef>
                      <a:spcPct val="0"/>
                    </a:spcBef>
                    <a:spcAft>
                      <a:spcPct val="0"/>
                    </a:spcAft>
                    <a:defRPr>
                      <a:solidFill>
                        <a:schemeClr val="tx1"/>
                      </a:solidFill>
                      <a:latin typeface="Arial" charset="0"/>
                      <a:ea typeface="굴림" charset="-127"/>
                    </a:defRPr>
                  </a:lvl7pPr>
                  <a:lvl8pPr marL="3429000" indent="-228600" algn="ctr" eaLnBrk="0" fontAlgn="base" hangingPunct="0">
                    <a:spcBef>
                      <a:spcPct val="0"/>
                    </a:spcBef>
                    <a:spcAft>
                      <a:spcPct val="0"/>
                    </a:spcAft>
                    <a:defRPr>
                      <a:solidFill>
                        <a:schemeClr val="tx1"/>
                      </a:solidFill>
                      <a:latin typeface="Arial" charset="0"/>
                      <a:ea typeface="굴림" charset="-127"/>
                    </a:defRPr>
                  </a:lvl8pPr>
                  <a:lvl9pPr marL="3886200" indent="-228600" algn="ctr" eaLnBrk="0" fontAlgn="base" hangingPunct="0">
                    <a:spcBef>
                      <a:spcPct val="0"/>
                    </a:spcBef>
                    <a:spcAft>
                      <a:spcPct val="0"/>
                    </a:spcAft>
                    <a:defRPr>
                      <a:solidFill>
                        <a:schemeClr val="tx1"/>
                      </a:solidFill>
                      <a:latin typeface="Arial" charset="0"/>
                      <a:ea typeface="굴림" charset="-127"/>
                    </a:defRPr>
                  </a:lvl9pPr>
                </a:lstStyle>
                <a:p>
                  <a:pPr eaLnBrk="1" hangingPunct="1"/>
                  <a:r>
                    <a:rPr lang="en-US" altLang="ko-KR" sz="1200"/>
                    <a:t>X</a:t>
                  </a:r>
                </a:p>
                <a:p>
                  <a:pPr eaLnBrk="1" hangingPunct="1"/>
                  <a:r>
                    <a:rPr lang="en-US" altLang="ko-KR" sz="1200"/>
                    <a:t>OK</a:t>
                  </a:r>
                </a:p>
              </p:txBody>
            </p:sp>
            <p:sp>
              <p:nvSpPr>
                <p:cNvPr id="56348" name="Rectangle 30"/>
                <p:cNvSpPr>
                  <a:spLocks noChangeArrowheads="1"/>
                </p:cNvSpPr>
                <p:nvPr/>
              </p:nvSpPr>
              <p:spPr bwMode="auto">
                <a:xfrm>
                  <a:off x="5232" y="3312"/>
                  <a:ext cx="200" cy="24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charset="0"/>
                      <a:ea typeface="굴림" charset="-127"/>
                    </a:defRPr>
                  </a:lvl1pPr>
                  <a:lvl2pPr marL="742950" indent="-285750">
                    <a:defRPr>
                      <a:solidFill>
                        <a:schemeClr val="tx1"/>
                      </a:solidFill>
                      <a:latin typeface="Arial" charset="0"/>
                      <a:ea typeface="굴림" charset="-127"/>
                    </a:defRPr>
                  </a:lvl2pPr>
                  <a:lvl3pPr marL="1143000" indent="-228600">
                    <a:defRPr>
                      <a:solidFill>
                        <a:schemeClr val="tx1"/>
                      </a:solidFill>
                      <a:latin typeface="Arial" charset="0"/>
                      <a:ea typeface="굴림" charset="-127"/>
                    </a:defRPr>
                  </a:lvl3pPr>
                  <a:lvl4pPr marL="1600200" indent="-228600">
                    <a:defRPr>
                      <a:solidFill>
                        <a:schemeClr val="tx1"/>
                      </a:solidFill>
                      <a:latin typeface="Arial" charset="0"/>
                      <a:ea typeface="굴림" charset="-127"/>
                    </a:defRPr>
                  </a:lvl4pPr>
                  <a:lvl5pPr marL="2057400" indent="-228600">
                    <a:defRPr>
                      <a:solidFill>
                        <a:schemeClr val="tx1"/>
                      </a:solidFill>
                      <a:latin typeface="Arial" charset="0"/>
                      <a:ea typeface="굴림" charset="-127"/>
                    </a:defRPr>
                  </a:lvl5pPr>
                  <a:lvl6pPr marL="2514600" indent="-228600" algn="ctr" eaLnBrk="0" fontAlgn="base" hangingPunct="0">
                    <a:spcBef>
                      <a:spcPct val="0"/>
                    </a:spcBef>
                    <a:spcAft>
                      <a:spcPct val="0"/>
                    </a:spcAft>
                    <a:defRPr>
                      <a:solidFill>
                        <a:schemeClr val="tx1"/>
                      </a:solidFill>
                      <a:latin typeface="Arial" charset="0"/>
                      <a:ea typeface="굴림" charset="-127"/>
                    </a:defRPr>
                  </a:lvl6pPr>
                  <a:lvl7pPr marL="2971800" indent="-228600" algn="ctr" eaLnBrk="0" fontAlgn="base" hangingPunct="0">
                    <a:spcBef>
                      <a:spcPct val="0"/>
                    </a:spcBef>
                    <a:spcAft>
                      <a:spcPct val="0"/>
                    </a:spcAft>
                    <a:defRPr>
                      <a:solidFill>
                        <a:schemeClr val="tx1"/>
                      </a:solidFill>
                      <a:latin typeface="Arial" charset="0"/>
                      <a:ea typeface="굴림" charset="-127"/>
                    </a:defRPr>
                  </a:lvl7pPr>
                  <a:lvl8pPr marL="3429000" indent="-228600" algn="ctr" eaLnBrk="0" fontAlgn="base" hangingPunct="0">
                    <a:spcBef>
                      <a:spcPct val="0"/>
                    </a:spcBef>
                    <a:spcAft>
                      <a:spcPct val="0"/>
                    </a:spcAft>
                    <a:defRPr>
                      <a:solidFill>
                        <a:schemeClr val="tx1"/>
                      </a:solidFill>
                      <a:latin typeface="Arial" charset="0"/>
                      <a:ea typeface="굴림" charset="-127"/>
                    </a:defRPr>
                  </a:lvl8pPr>
                  <a:lvl9pPr marL="3886200" indent="-228600" algn="ctr" eaLnBrk="0" fontAlgn="base" hangingPunct="0">
                    <a:spcBef>
                      <a:spcPct val="0"/>
                    </a:spcBef>
                    <a:spcAft>
                      <a:spcPct val="0"/>
                    </a:spcAft>
                    <a:defRPr>
                      <a:solidFill>
                        <a:schemeClr val="tx1"/>
                      </a:solidFill>
                      <a:latin typeface="Arial" charset="0"/>
                      <a:ea typeface="굴림" charset="-127"/>
                    </a:defRPr>
                  </a:lvl9pPr>
                </a:lstStyle>
                <a:p>
                  <a:pPr eaLnBrk="1" hangingPunct="1"/>
                  <a:r>
                    <a:rPr lang="en-US" altLang="ko-KR" sz="1200"/>
                    <a:t>X</a:t>
                  </a:r>
                </a:p>
                <a:p>
                  <a:pPr eaLnBrk="1" hangingPunct="1"/>
                  <a:r>
                    <a:rPr lang="en-US" altLang="ko-KR" sz="1200"/>
                    <a:t>OK</a:t>
                  </a:r>
                </a:p>
              </p:txBody>
            </p:sp>
            <p:sp>
              <p:nvSpPr>
                <p:cNvPr id="56349" name="Rectangle 31"/>
                <p:cNvSpPr>
                  <a:spLocks noChangeArrowheads="1"/>
                </p:cNvSpPr>
                <p:nvPr/>
              </p:nvSpPr>
              <p:spPr bwMode="auto">
                <a:xfrm>
                  <a:off x="5184" y="2832"/>
                  <a:ext cx="200" cy="24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charset="0"/>
                      <a:ea typeface="굴림" charset="-127"/>
                    </a:defRPr>
                  </a:lvl1pPr>
                  <a:lvl2pPr marL="742950" indent="-285750">
                    <a:defRPr>
                      <a:solidFill>
                        <a:schemeClr val="tx1"/>
                      </a:solidFill>
                      <a:latin typeface="Arial" charset="0"/>
                      <a:ea typeface="굴림" charset="-127"/>
                    </a:defRPr>
                  </a:lvl2pPr>
                  <a:lvl3pPr marL="1143000" indent="-228600">
                    <a:defRPr>
                      <a:solidFill>
                        <a:schemeClr val="tx1"/>
                      </a:solidFill>
                      <a:latin typeface="Arial" charset="0"/>
                      <a:ea typeface="굴림" charset="-127"/>
                    </a:defRPr>
                  </a:lvl3pPr>
                  <a:lvl4pPr marL="1600200" indent="-228600">
                    <a:defRPr>
                      <a:solidFill>
                        <a:schemeClr val="tx1"/>
                      </a:solidFill>
                      <a:latin typeface="Arial" charset="0"/>
                      <a:ea typeface="굴림" charset="-127"/>
                    </a:defRPr>
                  </a:lvl4pPr>
                  <a:lvl5pPr marL="2057400" indent="-228600">
                    <a:defRPr>
                      <a:solidFill>
                        <a:schemeClr val="tx1"/>
                      </a:solidFill>
                      <a:latin typeface="Arial" charset="0"/>
                      <a:ea typeface="굴림" charset="-127"/>
                    </a:defRPr>
                  </a:lvl5pPr>
                  <a:lvl6pPr marL="2514600" indent="-228600" algn="ctr" eaLnBrk="0" fontAlgn="base" hangingPunct="0">
                    <a:spcBef>
                      <a:spcPct val="0"/>
                    </a:spcBef>
                    <a:spcAft>
                      <a:spcPct val="0"/>
                    </a:spcAft>
                    <a:defRPr>
                      <a:solidFill>
                        <a:schemeClr val="tx1"/>
                      </a:solidFill>
                      <a:latin typeface="Arial" charset="0"/>
                      <a:ea typeface="굴림" charset="-127"/>
                    </a:defRPr>
                  </a:lvl6pPr>
                  <a:lvl7pPr marL="2971800" indent="-228600" algn="ctr" eaLnBrk="0" fontAlgn="base" hangingPunct="0">
                    <a:spcBef>
                      <a:spcPct val="0"/>
                    </a:spcBef>
                    <a:spcAft>
                      <a:spcPct val="0"/>
                    </a:spcAft>
                    <a:defRPr>
                      <a:solidFill>
                        <a:schemeClr val="tx1"/>
                      </a:solidFill>
                      <a:latin typeface="Arial" charset="0"/>
                      <a:ea typeface="굴림" charset="-127"/>
                    </a:defRPr>
                  </a:lvl7pPr>
                  <a:lvl8pPr marL="3429000" indent="-228600" algn="ctr" eaLnBrk="0" fontAlgn="base" hangingPunct="0">
                    <a:spcBef>
                      <a:spcPct val="0"/>
                    </a:spcBef>
                    <a:spcAft>
                      <a:spcPct val="0"/>
                    </a:spcAft>
                    <a:defRPr>
                      <a:solidFill>
                        <a:schemeClr val="tx1"/>
                      </a:solidFill>
                      <a:latin typeface="Arial" charset="0"/>
                      <a:ea typeface="굴림" charset="-127"/>
                    </a:defRPr>
                  </a:lvl8pPr>
                  <a:lvl9pPr marL="3886200" indent="-228600" algn="ctr" eaLnBrk="0" fontAlgn="base" hangingPunct="0">
                    <a:spcBef>
                      <a:spcPct val="0"/>
                    </a:spcBef>
                    <a:spcAft>
                      <a:spcPct val="0"/>
                    </a:spcAft>
                    <a:defRPr>
                      <a:solidFill>
                        <a:schemeClr val="tx1"/>
                      </a:solidFill>
                      <a:latin typeface="Arial" charset="0"/>
                      <a:ea typeface="굴림" charset="-127"/>
                    </a:defRPr>
                  </a:lvl9pPr>
                </a:lstStyle>
                <a:p>
                  <a:pPr eaLnBrk="1" hangingPunct="1"/>
                  <a:r>
                    <a:rPr lang="en-US" altLang="ko-KR" sz="1200"/>
                    <a:t>X</a:t>
                  </a:r>
                </a:p>
                <a:p>
                  <a:pPr eaLnBrk="1" hangingPunct="1"/>
                  <a:r>
                    <a:rPr lang="en-US" altLang="ko-KR" sz="1200"/>
                    <a:t>OK</a:t>
                  </a:r>
                </a:p>
              </p:txBody>
            </p:sp>
            <p:sp>
              <p:nvSpPr>
                <p:cNvPr id="1376288" name="Line 32"/>
                <p:cNvSpPr>
                  <a:spLocks noChangeShapeType="1"/>
                </p:cNvSpPr>
                <p:nvPr/>
              </p:nvSpPr>
              <p:spPr bwMode="auto">
                <a:xfrm flipH="1">
                  <a:off x="4992" y="2928"/>
                  <a:ext cx="192" cy="147"/>
                </a:xfrm>
                <a:prstGeom prst="line">
                  <a:avLst/>
                </a:prstGeom>
                <a:noFill/>
                <a:ln w="9525">
                  <a:solidFill>
                    <a:schemeClr val="tx1"/>
                  </a:solidFill>
                  <a:round/>
                  <a:headEnd/>
                  <a:tailEnd/>
                </a:ln>
                <a:effectLst/>
              </p:spPr>
              <p:txBody>
                <a:bodyPr/>
                <a:lstStyle/>
                <a:p>
                  <a:pPr>
                    <a:defRPr/>
                  </a:pPr>
                  <a:endParaRPr lang="ko-KR" altLang="en-US">
                    <a:latin typeface="Arial" pitchFamily="34" charset="0"/>
                  </a:endParaRPr>
                </a:p>
              </p:txBody>
            </p:sp>
            <p:sp>
              <p:nvSpPr>
                <p:cNvPr id="1376289" name="Line 33"/>
                <p:cNvSpPr>
                  <a:spLocks noChangeShapeType="1"/>
                </p:cNvSpPr>
                <p:nvPr/>
              </p:nvSpPr>
              <p:spPr bwMode="auto">
                <a:xfrm>
                  <a:off x="4992" y="3120"/>
                  <a:ext cx="241" cy="288"/>
                </a:xfrm>
                <a:prstGeom prst="line">
                  <a:avLst/>
                </a:prstGeom>
                <a:noFill/>
                <a:ln w="9525">
                  <a:solidFill>
                    <a:schemeClr val="tx1"/>
                  </a:solidFill>
                  <a:round/>
                  <a:headEnd/>
                  <a:tailEnd/>
                </a:ln>
                <a:effectLst/>
              </p:spPr>
              <p:txBody>
                <a:bodyPr/>
                <a:lstStyle/>
                <a:p>
                  <a:pPr>
                    <a:defRPr/>
                  </a:pPr>
                  <a:endParaRPr lang="ko-KR" altLang="en-US">
                    <a:latin typeface="Arial" pitchFamily="34" charset="0"/>
                  </a:endParaRPr>
                </a:p>
              </p:txBody>
            </p:sp>
            <p:sp>
              <p:nvSpPr>
                <p:cNvPr id="1376290" name="Line 34"/>
                <p:cNvSpPr>
                  <a:spLocks noChangeShapeType="1"/>
                </p:cNvSpPr>
                <p:nvPr/>
              </p:nvSpPr>
              <p:spPr bwMode="auto">
                <a:xfrm>
                  <a:off x="4896" y="3120"/>
                  <a:ext cx="96" cy="385"/>
                </a:xfrm>
                <a:prstGeom prst="line">
                  <a:avLst/>
                </a:prstGeom>
                <a:noFill/>
                <a:ln w="9525">
                  <a:solidFill>
                    <a:schemeClr val="tx1"/>
                  </a:solidFill>
                  <a:round/>
                  <a:headEnd/>
                  <a:tailEnd/>
                </a:ln>
                <a:effectLst/>
              </p:spPr>
              <p:txBody>
                <a:bodyPr/>
                <a:lstStyle/>
                <a:p>
                  <a:pPr>
                    <a:defRPr/>
                  </a:pPr>
                  <a:endParaRPr lang="ko-KR" altLang="en-US">
                    <a:latin typeface="Arial" pitchFamily="34" charset="0"/>
                  </a:endParaRPr>
                </a:p>
              </p:txBody>
            </p:sp>
            <p:sp>
              <p:nvSpPr>
                <p:cNvPr id="1376291" name="Line 35"/>
                <p:cNvSpPr>
                  <a:spLocks noChangeShapeType="1"/>
                </p:cNvSpPr>
                <p:nvPr/>
              </p:nvSpPr>
              <p:spPr bwMode="auto">
                <a:xfrm flipH="1">
                  <a:off x="4704" y="3168"/>
                  <a:ext cx="96" cy="98"/>
                </a:xfrm>
                <a:prstGeom prst="line">
                  <a:avLst/>
                </a:prstGeom>
                <a:noFill/>
                <a:ln w="9525">
                  <a:solidFill>
                    <a:schemeClr val="tx1"/>
                  </a:solidFill>
                  <a:round/>
                  <a:headEnd/>
                  <a:tailEnd/>
                </a:ln>
                <a:effectLst/>
              </p:spPr>
              <p:txBody>
                <a:bodyPr/>
                <a:lstStyle/>
                <a:p>
                  <a:pPr>
                    <a:defRPr/>
                  </a:pPr>
                  <a:endParaRPr lang="ko-KR" altLang="en-US">
                    <a:latin typeface="Arial" pitchFamily="34" charset="0"/>
                  </a:endParaRPr>
                </a:p>
              </p:txBody>
            </p:sp>
            <p:sp>
              <p:nvSpPr>
                <p:cNvPr id="1376292" name="Line 36"/>
                <p:cNvSpPr>
                  <a:spLocks noChangeShapeType="1"/>
                </p:cNvSpPr>
                <p:nvPr/>
              </p:nvSpPr>
              <p:spPr bwMode="auto">
                <a:xfrm>
                  <a:off x="4752" y="3504"/>
                  <a:ext cx="96" cy="96"/>
                </a:xfrm>
                <a:prstGeom prst="line">
                  <a:avLst/>
                </a:prstGeom>
                <a:noFill/>
                <a:ln w="9525">
                  <a:solidFill>
                    <a:schemeClr val="tx1"/>
                  </a:solidFill>
                  <a:round/>
                  <a:headEnd/>
                  <a:tailEnd/>
                </a:ln>
                <a:effectLst/>
              </p:spPr>
              <p:txBody>
                <a:bodyPr/>
                <a:lstStyle/>
                <a:p>
                  <a:pPr>
                    <a:defRPr/>
                  </a:pPr>
                  <a:endParaRPr lang="ko-KR" altLang="en-US">
                    <a:latin typeface="Arial" pitchFamily="34" charset="0"/>
                  </a:endParaRPr>
                </a:p>
              </p:txBody>
            </p:sp>
          </p:grpSp>
          <p:sp>
            <p:nvSpPr>
              <p:cNvPr id="56342" name="Text Box 37"/>
              <p:cNvSpPr txBox="1">
                <a:spLocks noChangeArrowheads="1"/>
              </p:cNvSpPr>
              <p:nvPr/>
            </p:nvSpPr>
            <p:spPr bwMode="auto">
              <a:xfrm>
                <a:off x="4630" y="3647"/>
                <a:ext cx="749"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ea typeface="굴림" charset="-127"/>
                  </a:defRPr>
                </a:lvl1pPr>
                <a:lvl2pPr marL="742950" indent="-285750">
                  <a:defRPr>
                    <a:solidFill>
                      <a:schemeClr val="tx1"/>
                    </a:solidFill>
                    <a:latin typeface="Arial" charset="0"/>
                    <a:ea typeface="굴림" charset="-127"/>
                  </a:defRPr>
                </a:lvl2pPr>
                <a:lvl3pPr marL="1143000" indent="-228600">
                  <a:defRPr>
                    <a:solidFill>
                      <a:schemeClr val="tx1"/>
                    </a:solidFill>
                    <a:latin typeface="Arial" charset="0"/>
                    <a:ea typeface="굴림" charset="-127"/>
                  </a:defRPr>
                </a:lvl3pPr>
                <a:lvl4pPr marL="1600200" indent="-228600">
                  <a:defRPr>
                    <a:solidFill>
                      <a:schemeClr val="tx1"/>
                    </a:solidFill>
                    <a:latin typeface="Arial" charset="0"/>
                    <a:ea typeface="굴림" charset="-127"/>
                  </a:defRPr>
                </a:lvl4pPr>
                <a:lvl5pPr marL="2057400" indent="-228600">
                  <a:defRPr>
                    <a:solidFill>
                      <a:schemeClr val="tx1"/>
                    </a:solidFill>
                    <a:latin typeface="Arial" charset="0"/>
                    <a:ea typeface="굴림" charset="-127"/>
                  </a:defRPr>
                </a:lvl5pPr>
                <a:lvl6pPr marL="2514600" indent="-228600" algn="ctr" eaLnBrk="0" fontAlgn="base" hangingPunct="0">
                  <a:spcBef>
                    <a:spcPct val="0"/>
                  </a:spcBef>
                  <a:spcAft>
                    <a:spcPct val="0"/>
                  </a:spcAft>
                  <a:defRPr>
                    <a:solidFill>
                      <a:schemeClr val="tx1"/>
                    </a:solidFill>
                    <a:latin typeface="Arial" charset="0"/>
                    <a:ea typeface="굴림" charset="-127"/>
                  </a:defRPr>
                </a:lvl6pPr>
                <a:lvl7pPr marL="2971800" indent="-228600" algn="ctr" eaLnBrk="0" fontAlgn="base" hangingPunct="0">
                  <a:spcBef>
                    <a:spcPct val="0"/>
                  </a:spcBef>
                  <a:spcAft>
                    <a:spcPct val="0"/>
                  </a:spcAft>
                  <a:defRPr>
                    <a:solidFill>
                      <a:schemeClr val="tx1"/>
                    </a:solidFill>
                    <a:latin typeface="Arial" charset="0"/>
                    <a:ea typeface="굴림" charset="-127"/>
                  </a:defRPr>
                </a:lvl7pPr>
                <a:lvl8pPr marL="3429000" indent="-228600" algn="ctr" eaLnBrk="0" fontAlgn="base" hangingPunct="0">
                  <a:spcBef>
                    <a:spcPct val="0"/>
                  </a:spcBef>
                  <a:spcAft>
                    <a:spcPct val="0"/>
                  </a:spcAft>
                  <a:defRPr>
                    <a:solidFill>
                      <a:schemeClr val="tx1"/>
                    </a:solidFill>
                    <a:latin typeface="Arial" charset="0"/>
                    <a:ea typeface="굴림" charset="-127"/>
                  </a:defRPr>
                </a:lvl8pPr>
                <a:lvl9pPr marL="3886200" indent="-228600" algn="ctr" eaLnBrk="0" fontAlgn="base" hangingPunct="0">
                  <a:spcBef>
                    <a:spcPct val="0"/>
                  </a:spcBef>
                  <a:spcAft>
                    <a:spcPct val="0"/>
                  </a:spcAft>
                  <a:defRPr>
                    <a:solidFill>
                      <a:schemeClr val="tx1"/>
                    </a:solidFill>
                    <a:latin typeface="Arial" charset="0"/>
                    <a:ea typeface="굴림" charset="-127"/>
                  </a:defRPr>
                </a:lvl9pPr>
              </a:lstStyle>
              <a:p>
                <a:pPr algn="l" eaLnBrk="1" hangingPunct="1"/>
                <a:r>
                  <a:rPr lang="en-US" altLang="ko-KR" sz="1600"/>
                  <a:t>Test Model</a:t>
                </a:r>
              </a:p>
            </p:txBody>
          </p:sp>
          <p:sp>
            <p:nvSpPr>
              <p:cNvPr id="1049" name="Arc 38"/>
              <p:cNvSpPr>
                <a:spLocks/>
              </p:cNvSpPr>
              <p:nvPr/>
            </p:nvSpPr>
            <p:spPr bwMode="auto">
              <a:xfrm>
                <a:off x="1472" y="960"/>
                <a:ext cx="3789" cy="1847"/>
              </a:xfrm>
              <a:custGeom>
                <a:avLst/>
                <a:gdLst>
                  <a:gd name="T0" fmla="*/ 0 w 22268"/>
                  <a:gd name="T1" fmla="*/ 0 h 24256"/>
                  <a:gd name="T2" fmla="*/ 0 w 22268"/>
                  <a:gd name="T3" fmla="*/ 0 h 24256"/>
                  <a:gd name="T4" fmla="*/ 0 w 22268"/>
                  <a:gd name="T5" fmla="*/ 0 h 24256"/>
                  <a:gd name="T6" fmla="*/ 0 60000 65536"/>
                  <a:gd name="T7" fmla="*/ 0 60000 65536"/>
                  <a:gd name="T8" fmla="*/ 0 60000 65536"/>
                  <a:gd name="T9" fmla="*/ 0 w 22268"/>
                  <a:gd name="T10" fmla="*/ 0 h 24256"/>
                  <a:gd name="T11" fmla="*/ 22268 w 22268"/>
                  <a:gd name="T12" fmla="*/ 24256 h 24256"/>
                </a:gdLst>
                <a:ahLst/>
                <a:cxnLst>
                  <a:cxn ang="T6">
                    <a:pos x="T0" y="T1"/>
                  </a:cxn>
                  <a:cxn ang="T7">
                    <a:pos x="T2" y="T3"/>
                  </a:cxn>
                  <a:cxn ang="T8">
                    <a:pos x="T4" y="T5"/>
                  </a:cxn>
                </a:cxnLst>
                <a:rect l="T9" t="T10" r="T11" b="T12"/>
                <a:pathLst>
                  <a:path w="22268" h="24256" fill="none" extrusionOk="0">
                    <a:moveTo>
                      <a:pt x="0" y="10"/>
                    </a:moveTo>
                    <a:cubicBezTo>
                      <a:pt x="222" y="3"/>
                      <a:pt x="445" y="-1"/>
                      <a:pt x="668" y="0"/>
                    </a:cubicBezTo>
                    <a:cubicBezTo>
                      <a:pt x="12597" y="0"/>
                      <a:pt x="22268" y="9670"/>
                      <a:pt x="22268" y="21600"/>
                    </a:cubicBezTo>
                    <a:cubicBezTo>
                      <a:pt x="22268" y="22487"/>
                      <a:pt x="22213" y="23374"/>
                      <a:pt x="22104" y="24256"/>
                    </a:cubicBezTo>
                  </a:path>
                  <a:path w="22268" h="24256" stroke="0" extrusionOk="0">
                    <a:moveTo>
                      <a:pt x="0" y="10"/>
                    </a:moveTo>
                    <a:cubicBezTo>
                      <a:pt x="222" y="3"/>
                      <a:pt x="445" y="-1"/>
                      <a:pt x="668" y="0"/>
                    </a:cubicBezTo>
                    <a:cubicBezTo>
                      <a:pt x="12597" y="0"/>
                      <a:pt x="22268" y="9670"/>
                      <a:pt x="22268" y="21600"/>
                    </a:cubicBezTo>
                    <a:cubicBezTo>
                      <a:pt x="22268" y="22487"/>
                      <a:pt x="22213" y="23374"/>
                      <a:pt x="22104" y="24256"/>
                    </a:cubicBezTo>
                    <a:lnTo>
                      <a:pt x="668" y="21600"/>
                    </a:lnTo>
                    <a:close/>
                  </a:path>
                </a:pathLst>
              </a:custGeom>
              <a:noFill/>
              <a:ln w="9525">
                <a:solidFill>
                  <a:schemeClr val="tx1"/>
                </a:solidFill>
                <a:prstDash val="dash"/>
                <a:round/>
                <a:headEnd/>
                <a:tailEnd type="arrow" w="med" len="med"/>
              </a:ln>
            </p:spPr>
            <p:txBody>
              <a:bodyPr wrap="none" anchor="ctr"/>
              <a:lstStyle/>
              <a:p>
                <a:pPr>
                  <a:defRPr/>
                </a:pPr>
                <a:endParaRPr lang="ko-KR" altLang="en-US">
                  <a:latin typeface="Arial" pitchFamily="34" charset="0"/>
                  <a:ea typeface="굴림" pitchFamily="50" charset="-127"/>
                </a:endParaRPr>
              </a:p>
            </p:txBody>
          </p:sp>
          <p:sp>
            <p:nvSpPr>
              <p:cNvPr id="56344" name="Rectangle 39"/>
              <p:cNvSpPr>
                <a:spLocks noChangeArrowheads="1"/>
              </p:cNvSpPr>
              <p:nvPr/>
            </p:nvSpPr>
            <p:spPr bwMode="auto">
              <a:xfrm>
                <a:off x="4867" y="2734"/>
                <a:ext cx="568"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ea typeface="굴림" charset="-127"/>
                  </a:defRPr>
                </a:lvl1pPr>
                <a:lvl2pPr marL="742950" indent="-285750">
                  <a:defRPr>
                    <a:solidFill>
                      <a:schemeClr val="tx1"/>
                    </a:solidFill>
                    <a:latin typeface="Arial" charset="0"/>
                    <a:ea typeface="굴림" charset="-127"/>
                  </a:defRPr>
                </a:lvl2pPr>
                <a:lvl3pPr marL="1143000" indent="-228600">
                  <a:defRPr>
                    <a:solidFill>
                      <a:schemeClr val="tx1"/>
                    </a:solidFill>
                    <a:latin typeface="Arial" charset="0"/>
                    <a:ea typeface="굴림" charset="-127"/>
                  </a:defRPr>
                </a:lvl3pPr>
                <a:lvl4pPr marL="1600200" indent="-228600">
                  <a:defRPr>
                    <a:solidFill>
                      <a:schemeClr val="tx1"/>
                    </a:solidFill>
                    <a:latin typeface="Arial" charset="0"/>
                    <a:ea typeface="굴림" charset="-127"/>
                  </a:defRPr>
                </a:lvl4pPr>
                <a:lvl5pPr marL="2057400" indent="-228600">
                  <a:defRPr>
                    <a:solidFill>
                      <a:schemeClr val="tx1"/>
                    </a:solidFill>
                    <a:latin typeface="Arial" charset="0"/>
                    <a:ea typeface="굴림" charset="-127"/>
                  </a:defRPr>
                </a:lvl5pPr>
                <a:lvl6pPr marL="2514600" indent="-228600" algn="ctr" eaLnBrk="0" fontAlgn="base" hangingPunct="0">
                  <a:spcBef>
                    <a:spcPct val="0"/>
                  </a:spcBef>
                  <a:spcAft>
                    <a:spcPct val="0"/>
                  </a:spcAft>
                  <a:defRPr>
                    <a:solidFill>
                      <a:schemeClr val="tx1"/>
                    </a:solidFill>
                    <a:latin typeface="Arial" charset="0"/>
                    <a:ea typeface="굴림" charset="-127"/>
                  </a:defRPr>
                </a:lvl6pPr>
                <a:lvl7pPr marL="2971800" indent="-228600" algn="ctr" eaLnBrk="0" fontAlgn="base" hangingPunct="0">
                  <a:spcBef>
                    <a:spcPct val="0"/>
                  </a:spcBef>
                  <a:spcAft>
                    <a:spcPct val="0"/>
                  </a:spcAft>
                  <a:defRPr>
                    <a:solidFill>
                      <a:schemeClr val="tx1"/>
                    </a:solidFill>
                    <a:latin typeface="Arial" charset="0"/>
                    <a:ea typeface="굴림" charset="-127"/>
                  </a:defRPr>
                </a:lvl7pPr>
                <a:lvl8pPr marL="3429000" indent="-228600" algn="ctr" eaLnBrk="0" fontAlgn="base" hangingPunct="0">
                  <a:spcBef>
                    <a:spcPct val="0"/>
                  </a:spcBef>
                  <a:spcAft>
                    <a:spcPct val="0"/>
                  </a:spcAft>
                  <a:defRPr>
                    <a:solidFill>
                      <a:schemeClr val="tx1"/>
                    </a:solidFill>
                    <a:latin typeface="Arial" charset="0"/>
                    <a:ea typeface="굴림" charset="-127"/>
                  </a:defRPr>
                </a:lvl8pPr>
                <a:lvl9pPr marL="3886200" indent="-228600" algn="ctr" eaLnBrk="0" fontAlgn="base" hangingPunct="0">
                  <a:spcBef>
                    <a:spcPct val="0"/>
                  </a:spcBef>
                  <a:spcAft>
                    <a:spcPct val="0"/>
                  </a:spcAft>
                  <a:defRPr>
                    <a:solidFill>
                      <a:schemeClr val="tx1"/>
                    </a:solidFill>
                    <a:latin typeface="Arial" charset="0"/>
                    <a:ea typeface="굴림" charset="-127"/>
                  </a:defRPr>
                </a:lvl9pPr>
              </a:lstStyle>
              <a:p>
                <a:pPr algn="l" eaLnBrk="1" hangingPunct="1"/>
                <a:r>
                  <a:rPr lang="en-US" altLang="ko-KR" sz="1200"/>
                  <a:t>Verified by</a:t>
                </a:r>
              </a:p>
            </p:txBody>
          </p:sp>
        </p:grpSp>
      </p:grpSp>
      <p:grpSp>
        <p:nvGrpSpPr>
          <p:cNvPr id="56328" name="Group 40"/>
          <p:cNvGrpSpPr>
            <a:grpSpLocks/>
          </p:cNvGrpSpPr>
          <p:nvPr/>
        </p:nvGrpSpPr>
        <p:grpSpPr bwMode="auto">
          <a:xfrm>
            <a:off x="2119314" y="1808164"/>
            <a:ext cx="2039937" cy="947737"/>
            <a:chOff x="384" y="1003"/>
            <a:chExt cx="1285" cy="597"/>
          </a:xfrm>
        </p:grpSpPr>
        <p:pic>
          <p:nvPicPr>
            <p:cNvPr id="56331" name="Picture 41"/>
            <p:cNvPicPr>
              <a:picLocks noChangeAspect="1" noChangeArrowheads="1"/>
            </p:cNvPicPr>
            <p:nvPr/>
          </p:nvPicPr>
          <p:blipFill>
            <a:blip r:embed="rId10">
              <a:extLst>
                <a:ext uri="{28A0092B-C50C-407E-A947-70E740481C1C}">
                  <a14:useLocalDpi xmlns:a14="http://schemas.microsoft.com/office/drawing/2010/main"/>
                </a:ext>
              </a:extLst>
            </a:blip>
            <a:srcRect/>
            <a:stretch>
              <a:fillRect/>
            </a:stretch>
          </p:blipFill>
          <p:spPr bwMode="auto">
            <a:xfrm>
              <a:off x="384" y="1003"/>
              <a:ext cx="388" cy="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6332" name="Group 42"/>
            <p:cNvGrpSpPr>
              <a:grpSpLocks/>
            </p:cNvGrpSpPr>
            <p:nvPr/>
          </p:nvGrpSpPr>
          <p:grpSpPr bwMode="auto">
            <a:xfrm>
              <a:off x="576" y="1003"/>
              <a:ext cx="1093" cy="597"/>
              <a:chOff x="624" y="1003"/>
              <a:chExt cx="1093" cy="597"/>
            </a:xfrm>
          </p:grpSpPr>
          <p:pic>
            <p:nvPicPr>
              <p:cNvPr id="56333" name="Picture 43"/>
              <p:cNvPicPr>
                <a:picLocks noChangeAspect="1" noChangeArrowheads="1"/>
              </p:cNvPicPr>
              <p:nvPr/>
            </p:nvPicPr>
            <p:blipFill>
              <a:blip r:embed="rId11">
                <a:extLst>
                  <a:ext uri="{28A0092B-C50C-407E-A947-70E740481C1C}">
                    <a14:useLocalDpi xmlns:a14="http://schemas.microsoft.com/office/drawing/2010/main"/>
                  </a:ext>
                </a:extLst>
              </a:blip>
              <a:srcRect/>
              <a:stretch>
                <a:fillRect/>
              </a:stretch>
            </p:blipFill>
            <p:spPr bwMode="auto">
              <a:xfrm>
                <a:off x="663" y="1003"/>
                <a:ext cx="1054" cy="5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334" name="Text Box 44"/>
              <p:cNvSpPr txBox="1">
                <a:spLocks noChangeArrowheads="1"/>
              </p:cNvSpPr>
              <p:nvPr/>
            </p:nvSpPr>
            <p:spPr bwMode="auto">
              <a:xfrm>
                <a:off x="624" y="1388"/>
                <a:ext cx="1061"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ea typeface="굴림" charset="-127"/>
                  </a:defRPr>
                </a:lvl1pPr>
                <a:lvl2pPr marL="742950" indent="-285750">
                  <a:defRPr>
                    <a:solidFill>
                      <a:schemeClr val="tx1"/>
                    </a:solidFill>
                    <a:latin typeface="Arial" charset="0"/>
                    <a:ea typeface="굴림" charset="-127"/>
                  </a:defRPr>
                </a:lvl2pPr>
                <a:lvl3pPr marL="1143000" indent="-228600">
                  <a:defRPr>
                    <a:solidFill>
                      <a:schemeClr val="tx1"/>
                    </a:solidFill>
                    <a:latin typeface="Arial" charset="0"/>
                    <a:ea typeface="굴림" charset="-127"/>
                  </a:defRPr>
                </a:lvl3pPr>
                <a:lvl4pPr marL="1600200" indent="-228600">
                  <a:defRPr>
                    <a:solidFill>
                      <a:schemeClr val="tx1"/>
                    </a:solidFill>
                    <a:latin typeface="Arial" charset="0"/>
                    <a:ea typeface="굴림" charset="-127"/>
                  </a:defRPr>
                </a:lvl4pPr>
                <a:lvl5pPr marL="2057400" indent="-228600">
                  <a:defRPr>
                    <a:solidFill>
                      <a:schemeClr val="tx1"/>
                    </a:solidFill>
                    <a:latin typeface="Arial" charset="0"/>
                    <a:ea typeface="굴림" charset="-127"/>
                  </a:defRPr>
                </a:lvl5pPr>
                <a:lvl6pPr marL="2514600" indent="-228600" algn="ctr" eaLnBrk="0" fontAlgn="base" hangingPunct="0">
                  <a:spcBef>
                    <a:spcPct val="0"/>
                  </a:spcBef>
                  <a:spcAft>
                    <a:spcPct val="0"/>
                  </a:spcAft>
                  <a:defRPr>
                    <a:solidFill>
                      <a:schemeClr val="tx1"/>
                    </a:solidFill>
                    <a:latin typeface="Arial" charset="0"/>
                    <a:ea typeface="굴림" charset="-127"/>
                  </a:defRPr>
                </a:lvl6pPr>
                <a:lvl7pPr marL="2971800" indent="-228600" algn="ctr" eaLnBrk="0" fontAlgn="base" hangingPunct="0">
                  <a:spcBef>
                    <a:spcPct val="0"/>
                  </a:spcBef>
                  <a:spcAft>
                    <a:spcPct val="0"/>
                  </a:spcAft>
                  <a:defRPr>
                    <a:solidFill>
                      <a:schemeClr val="tx1"/>
                    </a:solidFill>
                    <a:latin typeface="Arial" charset="0"/>
                    <a:ea typeface="굴림" charset="-127"/>
                  </a:defRPr>
                </a:lvl7pPr>
                <a:lvl8pPr marL="3429000" indent="-228600" algn="ctr" eaLnBrk="0" fontAlgn="base" hangingPunct="0">
                  <a:spcBef>
                    <a:spcPct val="0"/>
                  </a:spcBef>
                  <a:spcAft>
                    <a:spcPct val="0"/>
                  </a:spcAft>
                  <a:defRPr>
                    <a:solidFill>
                      <a:schemeClr val="tx1"/>
                    </a:solidFill>
                    <a:latin typeface="Arial" charset="0"/>
                    <a:ea typeface="굴림" charset="-127"/>
                  </a:defRPr>
                </a:lvl8pPr>
                <a:lvl9pPr marL="3886200" indent="-228600" algn="ctr" eaLnBrk="0" fontAlgn="base" hangingPunct="0">
                  <a:spcBef>
                    <a:spcPct val="0"/>
                  </a:spcBef>
                  <a:spcAft>
                    <a:spcPct val="0"/>
                  </a:spcAft>
                  <a:defRPr>
                    <a:solidFill>
                      <a:schemeClr val="tx1"/>
                    </a:solidFill>
                    <a:latin typeface="Arial" charset="0"/>
                    <a:ea typeface="굴림" charset="-127"/>
                  </a:defRPr>
                </a:lvl9pPr>
              </a:lstStyle>
              <a:p>
                <a:pPr algn="l" eaLnBrk="1" hangingPunct="1"/>
                <a:r>
                  <a:rPr lang="en-US" altLang="ko-KR" sz="1600"/>
                  <a:t>Use Case Model</a:t>
                </a:r>
              </a:p>
            </p:txBody>
          </p:sp>
          <p:sp>
            <p:nvSpPr>
              <p:cNvPr id="1376301" name="Line 45"/>
              <p:cNvSpPr>
                <a:spLocks noChangeShapeType="1"/>
              </p:cNvSpPr>
              <p:nvPr/>
            </p:nvSpPr>
            <p:spPr bwMode="auto">
              <a:xfrm>
                <a:off x="747" y="1132"/>
                <a:ext cx="295" cy="0"/>
              </a:xfrm>
              <a:prstGeom prst="line">
                <a:avLst/>
              </a:prstGeom>
              <a:noFill/>
              <a:ln w="9525">
                <a:solidFill>
                  <a:schemeClr val="tx1"/>
                </a:solidFill>
                <a:round/>
                <a:headEnd/>
                <a:tailEnd/>
              </a:ln>
              <a:effectLst/>
            </p:spPr>
            <p:txBody>
              <a:bodyPr/>
              <a:lstStyle/>
              <a:p>
                <a:pPr>
                  <a:defRPr/>
                </a:pPr>
                <a:endParaRPr lang="ko-KR" altLang="en-US">
                  <a:latin typeface="Arial" pitchFamily="34" charset="0"/>
                </a:endParaRPr>
              </a:p>
            </p:txBody>
          </p:sp>
        </p:grpSp>
      </p:grpSp>
      <p:sp>
        <p:nvSpPr>
          <p:cNvPr id="56330" name="Rectangle 47"/>
          <p:cNvSpPr>
            <a:spLocks noChangeArrowheads="1"/>
          </p:cNvSpPr>
          <p:nvPr/>
        </p:nvSpPr>
        <p:spPr bwMode="auto">
          <a:xfrm>
            <a:off x="1827214" y="6170613"/>
            <a:ext cx="6073775" cy="21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굴림" charset="-127"/>
              </a:defRPr>
            </a:lvl1pPr>
            <a:lvl2pPr marL="742950" indent="-285750">
              <a:defRPr>
                <a:solidFill>
                  <a:schemeClr val="tx1"/>
                </a:solidFill>
                <a:latin typeface="Arial" charset="0"/>
                <a:ea typeface="굴림" charset="-127"/>
              </a:defRPr>
            </a:lvl2pPr>
            <a:lvl3pPr marL="1143000" indent="-228600">
              <a:defRPr>
                <a:solidFill>
                  <a:schemeClr val="tx1"/>
                </a:solidFill>
                <a:latin typeface="Arial" charset="0"/>
                <a:ea typeface="굴림" charset="-127"/>
              </a:defRPr>
            </a:lvl3pPr>
            <a:lvl4pPr marL="1600200" indent="-228600">
              <a:defRPr>
                <a:solidFill>
                  <a:schemeClr val="tx1"/>
                </a:solidFill>
                <a:latin typeface="Arial" charset="0"/>
                <a:ea typeface="굴림" charset="-127"/>
              </a:defRPr>
            </a:lvl4pPr>
            <a:lvl5pPr marL="2057400" indent="-228600">
              <a:defRPr>
                <a:solidFill>
                  <a:schemeClr val="tx1"/>
                </a:solidFill>
                <a:latin typeface="Arial" charset="0"/>
                <a:ea typeface="굴림" charset="-127"/>
              </a:defRPr>
            </a:lvl5pPr>
            <a:lvl6pPr marL="2514600" indent="-228600" algn="ctr" eaLnBrk="0" fontAlgn="base" hangingPunct="0">
              <a:spcBef>
                <a:spcPct val="0"/>
              </a:spcBef>
              <a:spcAft>
                <a:spcPct val="0"/>
              </a:spcAft>
              <a:defRPr>
                <a:solidFill>
                  <a:schemeClr val="tx1"/>
                </a:solidFill>
                <a:latin typeface="Arial" charset="0"/>
                <a:ea typeface="굴림" charset="-127"/>
              </a:defRPr>
            </a:lvl6pPr>
            <a:lvl7pPr marL="2971800" indent="-228600" algn="ctr" eaLnBrk="0" fontAlgn="base" hangingPunct="0">
              <a:spcBef>
                <a:spcPct val="0"/>
              </a:spcBef>
              <a:spcAft>
                <a:spcPct val="0"/>
              </a:spcAft>
              <a:defRPr>
                <a:solidFill>
                  <a:schemeClr val="tx1"/>
                </a:solidFill>
                <a:latin typeface="Arial" charset="0"/>
                <a:ea typeface="굴림" charset="-127"/>
              </a:defRPr>
            </a:lvl7pPr>
            <a:lvl8pPr marL="3429000" indent="-228600" algn="ctr" eaLnBrk="0" fontAlgn="base" hangingPunct="0">
              <a:spcBef>
                <a:spcPct val="0"/>
              </a:spcBef>
              <a:spcAft>
                <a:spcPct val="0"/>
              </a:spcAft>
              <a:defRPr>
                <a:solidFill>
                  <a:schemeClr val="tx1"/>
                </a:solidFill>
                <a:latin typeface="Arial" charset="0"/>
                <a:ea typeface="굴림" charset="-127"/>
              </a:defRPr>
            </a:lvl8pPr>
            <a:lvl9pPr marL="3886200" indent="-228600" algn="ctr" eaLnBrk="0" fontAlgn="base" hangingPunct="0">
              <a:spcBef>
                <a:spcPct val="0"/>
              </a:spcBef>
              <a:spcAft>
                <a:spcPct val="0"/>
              </a:spcAft>
              <a:defRPr>
                <a:solidFill>
                  <a:schemeClr val="tx1"/>
                </a:solidFill>
                <a:latin typeface="Arial" charset="0"/>
                <a:ea typeface="굴림" charset="-127"/>
              </a:defRPr>
            </a:lvl9pPr>
          </a:lstStyle>
          <a:p>
            <a:r>
              <a:rPr lang="en-US" altLang="ko-KR" sz="800">
                <a:solidFill>
                  <a:srgbClr val="B2B2B2"/>
                </a:solidFill>
              </a:rPr>
              <a:t>The content of this slide is adopted from the lecture materials of the Methods course (</a:t>
            </a:r>
            <a:r>
              <a:rPr lang="en-US" altLang="en-US" sz="800">
                <a:solidFill>
                  <a:srgbClr val="B2B2B2"/>
                </a:solidFill>
              </a:rPr>
              <a:t>17-652</a:t>
            </a:r>
            <a:r>
              <a:rPr lang="en-US" altLang="ko-KR" sz="800">
                <a:solidFill>
                  <a:srgbClr val="B2B2B2"/>
                </a:solidFill>
              </a:rPr>
              <a:t>) at Carnegie Mellon University.</a:t>
            </a:r>
            <a:endParaRPr lang="ko-KR" altLang="en-US" sz="800">
              <a:solidFill>
                <a:srgbClr val="B2B2B2"/>
              </a:solidFill>
            </a:endParaRPr>
          </a:p>
        </p:txBody>
      </p:sp>
    </p:spTree>
    <p:extLst>
      <p:ext uri="{BB962C8B-B14F-4D97-AF65-F5344CB8AC3E}">
        <p14:creationId xmlns:p14="http://schemas.microsoft.com/office/powerpoint/2010/main" val="69616974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8306" name="Rectangle 2"/>
          <p:cNvSpPr>
            <a:spLocks noGrp="1" noRot="1" noChangeArrowheads="1"/>
          </p:cNvSpPr>
          <p:nvPr>
            <p:ph type="title"/>
          </p:nvPr>
        </p:nvSpPr>
        <p:spPr/>
        <p:txBody>
          <a:bodyPr/>
          <a:lstStyle/>
          <a:p>
            <a:pPr eaLnBrk="1" hangingPunct="1">
              <a:defRPr/>
            </a:pPr>
            <a:r>
              <a:rPr lang="en-US" altLang="ko-KR"/>
              <a:t>Use Case Realizations</a:t>
            </a:r>
          </a:p>
        </p:txBody>
      </p:sp>
      <p:sp>
        <p:nvSpPr>
          <p:cNvPr id="15362" name="날짜 개체 틀 2"/>
          <p:cNvSpPr>
            <a:spLocks noGrp="1"/>
          </p:cNvSpPr>
          <p:nvPr>
            <p:ph type="dt" sz="half" idx="10"/>
          </p:nvPr>
        </p:nvSpPr>
        <p:spPr/>
        <p:txBody>
          <a:bodyPr/>
          <a:lstStyle/>
          <a:p>
            <a:pPr>
              <a:defRPr/>
            </a:pPr>
            <a:r>
              <a:rPr lang="en-US" altLang="ko-KR"/>
              <a:t>Spring 2025</a:t>
            </a:r>
          </a:p>
        </p:txBody>
      </p:sp>
      <p:sp>
        <p:nvSpPr>
          <p:cNvPr id="15364" name="바닥글 개체 틀 4"/>
          <p:cNvSpPr>
            <a:spLocks noGrp="1"/>
          </p:cNvSpPr>
          <p:nvPr>
            <p:ph type="ftr" sz="quarter" idx="11"/>
          </p:nvPr>
        </p:nvSpPr>
        <p:spPr/>
        <p:txBody>
          <a:bodyPr/>
          <a:lstStyle/>
          <a:p>
            <a:pPr>
              <a:defRPr/>
            </a:pPr>
            <a:r>
              <a:rPr lang="en-US" altLang="ko-KR"/>
              <a:t>CS30500        Copyright (c) In-Young Ko, KAIST</a:t>
            </a:r>
          </a:p>
        </p:txBody>
      </p:sp>
      <p:sp>
        <p:nvSpPr>
          <p:cNvPr id="15363" name="슬라이드 번호 개체 틀 3"/>
          <p:cNvSpPr>
            <a:spLocks noGrp="1"/>
          </p:cNvSpPr>
          <p:nvPr>
            <p:ph type="sldNum" sz="quarter" idx="12"/>
          </p:nvPr>
        </p:nvSpPr>
        <p:spPr/>
        <p:txBody>
          <a:bodyPr/>
          <a:lstStyle>
            <a:lvl1pPr>
              <a:defRPr>
                <a:solidFill>
                  <a:schemeClr val="tx1"/>
                </a:solidFill>
                <a:latin typeface="Arial" charset="0"/>
                <a:ea typeface="굴림" charset="-127"/>
              </a:defRPr>
            </a:lvl1pPr>
            <a:lvl2pPr marL="742950" indent="-285750">
              <a:defRPr>
                <a:solidFill>
                  <a:schemeClr val="tx1"/>
                </a:solidFill>
                <a:latin typeface="Arial" charset="0"/>
                <a:ea typeface="굴림" charset="-127"/>
              </a:defRPr>
            </a:lvl2pPr>
            <a:lvl3pPr marL="1143000" indent="-228600">
              <a:defRPr>
                <a:solidFill>
                  <a:schemeClr val="tx1"/>
                </a:solidFill>
                <a:latin typeface="Arial" charset="0"/>
                <a:ea typeface="굴림" charset="-127"/>
              </a:defRPr>
            </a:lvl3pPr>
            <a:lvl4pPr marL="1600200" indent="-228600">
              <a:defRPr>
                <a:solidFill>
                  <a:schemeClr val="tx1"/>
                </a:solidFill>
                <a:latin typeface="Arial" charset="0"/>
                <a:ea typeface="굴림" charset="-127"/>
              </a:defRPr>
            </a:lvl4pPr>
            <a:lvl5pPr marL="2057400" indent="-228600">
              <a:defRPr>
                <a:solidFill>
                  <a:schemeClr val="tx1"/>
                </a:solidFill>
                <a:latin typeface="Arial" charset="0"/>
                <a:ea typeface="굴림" charset="-127"/>
              </a:defRPr>
            </a:lvl5pPr>
            <a:lvl6pPr marL="2514600" indent="-228600" algn="ctr" eaLnBrk="0" fontAlgn="base" hangingPunct="0">
              <a:spcBef>
                <a:spcPct val="0"/>
              </a:spcBef>
              <a:spcAft>
                <a:spcPct val="0"/>
              </a:spcAft>
              <a:defRPr>
                <a:solidFill>
                  <a:schemeClr val="tx1"/>
                </a:solidFill>
                <a:latin typeface="Arial" charset="0"/>
                <a:ea typeface="굴림" charset="-127"/>
              </a:defRPr>
            </a:lvl6pPr>
            <a:lvl7pPr marL="2971800" indent="-228600" algn="ctr" eaLnBrk="0" fontAlgn="base" hangingPunct="0">
              <a:spcBef>
                <a:spcPct val="0"/>
              </a:spcBef>
              <a:spcAft>
                <a:spcPct val="0"/>
              </a:spcAft>
              <a:defRPr>
                <a:solidFill>
                  <a:schemeClr val="tx1"/>
                </a:solidFill>
                <a:latin typeface="Arial" charset="0"/>
                <a:ea typeface="굴림" charset="-127"/>
              </a:defRPr>
            </a:lvl7pPr>
            <a:lvl8pPr marL="3429000" indent="-228600" algn="ctr" eaLnBrk="0" fontAlgn="base" hangingPunct="0">
              <a:spcBef>
                <a:spcPct val="0"/>
              </a:spcBef>
              <a:spcAft>
                <a:spcPct val="0"/>
              </a:spcAft>
              <a:defRPr>
                <a:solidFill>
                  <a:schemeClr val="tx1"/>
                </a:solidFill>
                <a:latin typeface="Arial" charset="0"/>
                <a:ea typeface="굴림" charset="-127"/>
              </a:defRPr>
            </a:lvl8pPr>
            <a:lvl9pPr marL="3886200" indent="-228600" algn="ctr" eaLnBrk="0" fontAlgn="base" hangingPunct="0">
              <a:spcBef>
                <a:spcPct val="0"/>
              </a:spcBef>
              <a:spcAft>
                <a:spcPct val="0"/>
              </a:spcAft>
              <a:defRPr>
                <a:solidFill>
                  <a:schemeClr val="tx1"/>
                </a:solidFill>
                <a:latin typeface="Arial" charset="0"/>
                <a:ea typeface="굴림" charset="-127"/>
              </a:defRPr>
            </a:lvl9pPr>
          </a:lstStyle>
          <a:p>
            <a:fld id="{ED986E54-3373-5444-B730-1E0B2C314BB1}" type="slidenum">
              <a:rPr lang="ko-KR" altLang="en-US"/>
              <a:pPr/>
              <a:t>26</a:t>
            </a:fld>
            <a:endParaRPr lang="en-US" altLang="ko-KR"/>
          </a:p>
        </p:txBody>
      </p:sp>
      <p:sp>
        <p:nvSpPr>
          <p:cNvPr id="1378307" name="Line 3"/>
          <p:cNvSpPr>
            <a:spLocks noChangeShapeType="1"/>
          </p:cNvSpPr>
          <p:nvPr/>
        </p:nvSpPr>
        <p:spPr bwMode="auto">
          <a:xfrm>
            <a:off x="4916488" y="1573214"/>
            <a:ext cx="0" cy="4687887"/>
          </a:xfrm>
          <a:prstGeom prst="line">
            <a:avLst/>
          </a:prstGeom>
          <a:noFill/>
          <a:ln w="9525">
            <a:solidFill>
              <a:schemeClr val="tx1"/>
            </a:solidFill>
            <a:prstDash val="dashDot"/>
            <a:round/>
            <a:headEnd/>
            <a:tailEnd/>
          </a:ln>
          <a:effectLst/>
        </p:spPr>
        <p:txBody>
          <a:bodyPr wrap="none"/>
          <a:lstStyle/>
          <a:p>
            <a:pPr>
              <a:defRPr/>
            </a:pPr>
            <a:endParaRPr lang="ko-KR" altLang="en-US">
              <a:latin typeface="Arial" pitchFamily="34" charset="0"/>
            </a:endParaRPr>
          </a:p>
        </p:txBody>
      </p:sp>
      <p:grpSp>
        <p:nvGrpSpPr>
          <p:cNvPr id="2" name="Group 4"/>
          <p:cNvGrpSpPr>
            <a:grpSpLocks/>
          </p:cNvGrpSpPr>
          <p:nvPr/>
        </p:nvGrpSpPr>
        <p:grpSpPr bwMode="auto">
          <a:xfrm>
            <a:off x="2565400" y="4776789"/>
            <a:ext cx="7004050" cy="1349375"/>
            <a:chOff x="701" y="921"/>
            <a:chExt cx="4412" cy="850"/>
          </a:xfrm>
        </p:grpSpPr>
        <p:sp>
          <p:nvSpPr>
            <p:cNvPr id="1378309" name="Oval 5"/>
            <p:cNvSpPr>
              <a:spLocks noChangeArrowheads="1"/>
            </p:cNvSpPr>
            <p:nvPr/>
          </p:nvSpPr>
          <p:spPr bwMode="auto">
            <a:xfrm>
              <a:off x="953" y="1184"/>
              <a:ext cx="731" cy="314"/>
            </a:xfrm>
            <a:prstGeom prst="ellipse">
              <a:avLst/>
            </a:prstGeom>
            <a:noFill/>
            <a:ln w="9525">
              <a:solidFill>
                <a:schemeClr val="tx1"/>
              </a:solidFill>
              <a:round/>
              <a:headEnd/>
              <a:tailEnd/>
            </a:ln>
            <a:effectLst/>
          </p:spPr>
          <p:txBody>
            <a:bodyPr wrap="none" anchor="ctr"/>
            <a:lstStyle/>
            <a:p>
              <a:pPr>
                <a:defRPr/>
              </a:pPr>
              <a:endParaRPr lang="ko-KR" altLang="en-US">
                <a:latin typeface="Arial" pitchFamily="34" charset="0"/>
              </a:endParaRPr>
            </a:p>
          </p:txBody>
        </p:sp>
        <p:sp>
          <p:nvSpPr>
            <p:cNvPr id="1378310" name="Oval 6"/>
            <p:cNvSpPr>
              <a:spLocks noChangeArrowheads="1"/>
            </p:cNvSpPr>
            <p:nvPr/>
          </p:nvSpPr>
          <p:spPr bwMode="auto">
            <a:xfrm>
              <a:off x="3379" y="1190"/>
              <a:ext cx="731" cy="314"/>
            </a:xfrm>
            <a:prstGeom prst="ellipse">
              <a:avLst/>
            </a:prstGeom>
            <a:noFill/>
            <a:ln w="28575">
              <a:solidFill>
                <a:schemeClr val="tx1"/>
              </a:solidFill>
              <a:prstDash val="sysDot"/>
              <a:round/>
              <a:headEnd/>
              <a:tailEnd/>
            </a:ln>
            <a:effectLst/>
          </p:spPr>
          <p:txBody>
            <a:bodyPr wrap="none" anchor="ctr"/>
            <a:lstStyle/>
            <a:p>
              <a:pPr>
                <a:defRPr/>
              </a:pPr>
              <a:endParaRPr lang="ko-KR" altLang="en-US">
                <a:latin typeface="Arial" pitchFamily="34" charset="0"/>
              </a:endParaRPr>
            </a:p>
          </p:txBody>
        </p:sp>
        <p:sp>
          <p:nvSpPr>
            <p:cNvPr id="1378311" name="Line 7"/>
            <p:cNvSpPr>
              <a:spLocks noChangeShapeType="1"/>
            </p:cNvSpPr>
            <p:nvPr/>
          </p:nvSpPr>
          <p:spPr bwMode="auto">
            <a:xfrm>
              <a:off x="1700" y="1331"/>
              <a:ext cx="1674" cy="0"/>
            </a:xfrm>
            <a:prstGeom prst="line">
              <a:avLst/>
            </a:prstGeom>
            <a:noFill/>
            <a:ln w="9525">
              <a:solidFill>
                <a:schemeClr val="tx1"/>
              </a:solidFill>
              <a:prstDash val="sysDot"/>
              <a:round/>
              <a:headEnd type="triangle" w="med" len="med"/>
              <a:tailEnd type="triangle" w="med" len="med"/>
            </a:ln>
            <a:effectLst/>
          </p:spPr>
          <p:txBody>
            <a:bodyPr/>
            <a:lstStyle/>
            <a:p>
              <a:pPr>
                <a:defRPr/>
              </a:pPr>
              <a:endParaRPr lang="ko-KR" altLang="en-US">
                <a:latin typeface="Arial" pitchFamily="34" charset="0"/>
              </a:endParaRPr>
            </a:p>
          </p:txBody>
        </p:sp>
        <p:sp>
          <p:nvSpPr>
            <p:cNvPr id="1378312" name="Line 8"/>
            <p:cNvSpPr>
              <a:spLocks noChangeShapeType="1"/>
            </p:cNvSpPr>
            <p:nvPr/>
          </p:nvSpPr>
          <p:spPr bwMode="auto">
            <a:xfrm flipH="1">
              <a:off x="3072" y="1399"/>
              <a:ext cx="302" cy="302"/>
            </a:xfrm>
            <a:prstGeom prst="line">
              <a:avLst/>
            </a:prstGeom>
            <a:noFill/>
            <a:ln w="9525">
              <a:solidFill>
                <a:schemeClr val="tx1"/>
              </a:solidFill>
              <a:prstDash val="sysDot"/>
              <a:round/>
              <a:headEnd type="triangle" w="med" len="med"/>
              <a:tailEnd type="triangle" w="med" len="med"/>
            </a:ln>
            <a:effectLst/>
          </p:spPr>
          <p:txBody>
            <a:bodyPr/>
            <a:lstStyle/>
            <a:p>
              <a:pPr>
                <a:defRPr/>
              </a:pPr>
              <a:endParaRPr lang="ko-KR" altLang="en-US">
                <a:latin typeface="Arial" pitchFamily="34" charset="0"/>
              </a:endParaRPr>
            </a:p>
          </p:txBody>
        </p:sp>
        <p:sp>
          <p:nvSpPr>
            <p:cNvPr id="1378313" name="Line 9"/>
            <p:cNvSpPr>
              <a:spLocks noChangeShapeType="1"/>
            </p:cNvSpPr>
            <p:nvPr/>
          </p:nvSpPr>
          <p:spPr bwMode="auto">
            <a:xfrm>
              <a:off x="4129" y="1325"/>
              <a:ext cx="285" cy="105"/>
            </a:xfrm>
            <a:prstGeom prst="line">
              <a:avLst/>
            </a:prstGeom>
            <a:noFill/>
            <a:ln w="9525">
              <a:solidFill>
                <a:schemeClr val="tx1"/>
              </a:solidFill>
              <a:prstDash val="sysDot"/>
              <a:round/>
              <a:headEnd type="triangle" w="med" len="med"/>
              <a:tailEnd type="triangle" w="med" len="med"/>
            </a:ln>
            <a:effectLst/>
          </p:spPr>
          <p:txBody>
            <a:bodyPr/>
            <a:lstStyle/>
            <a:p>
              <a:pPr>
                <a:defRPr/>
              </a:pPr>
              <a:endParaRPr lang="ko-KR" altLang="en-US">
                <a:latin typeface="Arial" pitchFamily="34" charset="0"/>
              </a:endParaRPr>
            </a:p>
          </p:txBody>
        </p:sp>
        <p:sp>
          <p:nvSpPr>
            <p:cNvPr id="1378314" name="Line 10"/>
            <p:cNvSpPr>
              <a:spLocks noChangeShapeType="1"/>
            </p:cNvSpPr>
            <p:nvPr/>
          </p:nvSpPr>
          <p:spPr bwMode="auto">
            <a:xfrm>
              <a:off x="3775" y="1515"/>
              <a:ext cx="0" cy="256"/>
            </a:xfrm>
            <a:prstGeom prst="line">
              <a:avLst/>
            </a:prstGeom>
            <a:noFill/>
            <a:ln w="9525">
              <a:solidFill>
                <a:schemeClr val="tx1"/>
              </a:solidFill>
              <a:prstDash val="sysDot"/>
              <a:round/>
              <a:headEnd type="triangle" w="med" len="med"/>
              <a:tailEnd type="triangle" w="med" len="med"/>
            </a:ln>
            <a:effectLst/>
          </p:spPr>
          <p:txBody>
            <a:bodyPr/>
            <a:lstStyle/>
            <a:p>
              <a:pPr>
                <a:defRPr/>
              </a:pPr>
              <a:endParaRPr lang="ko-KR" altLang="en-US">
                <a:latin typeface="Arial" pitchFamily="34" charset="0"/>
              </a:endParaRPr>
            </a:p>
          </p:txBody>
        </p:sp>
        <p:sp>
          <p:nvSpPr>
            <p:cNvPr id="57449" name="Text Box 11"/>
            <p:cNvSpPr txBox="1">
              <a:spLocks noChangeArrowheads="1"/>
            </p:cNvSpPr>
            <p:nvPr/>
          </p:nvSpPr>
          <p:spPr bwMode="auto">
            <a:xfrm>
              <a:off x="2478" y="1072"/>
              <a:ext cx="60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ea typeface="굴림" charset="-127"/>
                </a:defRPr>
              </a:lvl1pPr>
              <a:lvl2pPr marL="742950" indent="-285750">
                <a:defRPr>
                  <a:solidFill>
                    <a:schemeClr val="tx1"/>
                  </a:solidFill>
                  <a:latin typeface="Arial" charset="0"/>
                  <a:ea typeface="굴림" charset="-127"/>
                </a:defRPr>
              </a:lvl2pPr>
              <a:lvl3pPr marL="1143000" indent="-228600">
                <a:defRPr>
                  <a:solidFill>
                    <a:schemeClr val="tx1"/>
                  </a:solidFill>
                  <a:latin typeface="Arial" charset="0"/>
                  <a:ea typeface="굴림" charset="-127"/>
                </a:defRPr>
              </a:lvl3pPr>
              <a:lvl4pPr marL="1600200" indent="-228600">
                <a:defRPr>
                  <a:solidFill>
                    <a:schemeClr val="tx1"/>
                  </a:solidFill>
                  <a:latin typeface="Arial" charset="0"/>
                  <a:ea typeface="굴림" charset="-127"/>
                </a:defRPr>
              </a:lvl4pPr>
              <a:lvl5pPr marL="2057400" indent="-228600">
                <a:defRPr>
                  <a:solidFill>
                    <a:schemeClr val="tx1"/>
                  </a:solidFill>
                  <a:latin typeface="Arial" charset="0"/>
                  <a:ea typeface="굴림" charset="-127"/>
                </a:defRPr>
              </a:lvl5pPr>
              <a:lvl6pPr marL="2514600" indent="-228600" algn="ctr" eaLnBrk="0" fontAlgn="base" hangingPunct="0">
                <a:spcBef>
                  <a:spcPct val="0"/>
                </a:spcBef>
                <a:spcAft>
                  <a:spcPct val="0"/>
                </a:spcAft>
                <a:defRPr>
                  <a:solidFill>
                    <a:schemeClr val="tx1"/>
                  </a:solidFill>
                  <a:latin typeface="Arial" charset="0"/>
                  <a:ea typeface="굴림" charset="-127"/>
                </a:defRPr>
              </a:lvl6pPr>
              <a:lvl7pPr marL="2971800" indent="-228600" algn="ctr" eaLnBrk="0" fontAlgn="base" hangingPunct="0">
                <a:spcBef>
                  <a:spcPct val="0"/>
                </a:spcBef>
                <a:spcAft>
                  <a:spcPct val="0"/>
                </a:spcAft>
                <a:defRPr>
                  <a:solidFill>
                    <a:schemeClr val="tx1"/>
                  </a:solidFill>
                  <a:latin typeface="Arial" charset="0"/>
                  <a:ea typeface="굴림" charset="-127"/>
                </a:defRPr>
              </a:lvl7pPr>
              <a:lvl8pPr marL="3429000" indent="-228600" algn="ctr" eaLnBrk="0" fontAlgn="base" hangingPunct="0">
                <a:spcBef>
                  <a:spcPct val="0"/>
                </a:spcBef>
                <a:spcAft>
                  <a:spcPct val="0"/>
                </a:spcAft>
                <a:defRPr>
                  <a:solidFill>
                    <a:schemeClr val="tx1"/>
                  </a:solidFill>
                  <a:latin typeface="Arial" charset="0"/>
                  <a:ea typeface="굴림" charset="-127"/>
                </a:defRPr>
              </a:lvl8pPr>
              <a:lvl9pPr marL="3886200" indent="-228600" algn="ctr" eaLnBrk="0" fontAlgn="base" hangingPunct="0">
                <a:spcBef>
                  <a:spcPct val="0"/>
                </a:spcBef>
                <a:spcAft>
                  <a:spcPct val="0"/>
                </a:spcAft>
                <a:defRPr>
                  <a:solidFill>
                    <a:schemeClr val="tx1"/>
                  </a:solidFill>
                  <a:latin typeface="Arial" charset="0"/>
                  <a:ea typeface="굴림" charset="-127"/>
                </a:defRPr>
              </a:lvl9pPr>
            </a:lstStyle>
            <a:p>
              <a:pPr algn="l" eaLnBrk="1" hangingPunct="1"/>
              <a:r>
                <a:rPr lang="en-US" altLang="ko-KR"/>
                <a:t>&lt;trace&gt;</a:t>
              </a:r>
            </a:p>
          </p:txBody>
        </p:sp>
        <p:sp>
          <p:nvSpPr>
            <p:cNvPr id="57450" name="Text Box 12"/>
            <p:cNvSpPr txBox="1">
              <a:spLocks noChangeArrowheads="1"/>
            </p:cNvSpPr>
            <p:nvPr/>
          </p:nvSpPr>
          <p:spPr bwMode="auto">
            <a:xfrm>
              <a:off x="701" y="921"/>
              <a:ext cx="1263"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ea typeface="굴림" charset="-127"/>
                </a:defRPr>
              </a:lvl1pPr>
              <a:lvl2pPr marL="742950" indent="-285750">
                <a:defRPr>
                  <a:solidFill>
                    <a:schemeClr val="tx1"/>
                  </a:solidFill>
                  <a:latin typeface="Arial" charset="0"/>
                  <a:ea typeface="굴림" charset="-127"/>
                </a:defRPr>
              </a:lvl2pPr>
              <a:lvl3pPr marL="1143000" indent="-228600">
                <a:defRPr>
                  <a:solidFill>
                    <a:schemeClr val="tx1"/>
                  </a:solidFill>
                  <a:latin typeface="Arial" charset="0"/>
                  <a:ea typeface="굴림" charset="-127"/>
                </a:defRPr>
              </a:lvl3pPr>
              <a:lvl4pPr marL="1600200" indent="-228600">
                <a:defRPr>
                  <a:solidFill>
                    <a:schemeClr val="tx1"/>
                  </a:solidFill>
                  <a:latin typeface="Arial" charset="0"/>
                  <a:ea typeface="굴림" charset="-127"/>
                </a:defRPr>
              </a:lvl4pPr>
              <a:lvl5pPr marL="2057400" indent="-228600">
                <a:defRPr>
                  <a:solidFill>
                    <a:schemeClr val="tx1"/>
                  </a:solidFill>
                  <a:latin typeface="Arial" charset="0"/>
                  <a:ea typeface="굴림" charset="-127"/>
                </a:defRPr>
              </a:lvl5pPr>
              <a:lvl6pPr marL="2514600" indent="-228600" algn="ctr" eaLnBrk="0" fontAlgn="base" hangingPunct="0">
                <a:spcBef>
                  <a:spcPct val="0"/>
                </a:spcBef>
                <a:spcAft>
                  <a:spcPct val="0"/>
                </a:spcAft>
                <a:defRPr>
                  <a:solidFill>
                    <a:schemeClr val="tx1"/>
                  </a:solidFill>
                  <a:latin typeface="Arial" charset="0"/>
                  <a:ea typeface="굴림" charset="-127"/>
                </a:defRPr>
              </a:lvl6pPr>
              <a:lvl7pPr marL="2971800" indent="-228600" algn="ctr" eaLnBrk="0" fontAlgn="base" hangingPunct="0">
                <a:spcBef>
                  <a:spcPct val="0"/>
                </a:spcBef>
                <a:spcAft>
                  <a:spcPct val="0"/>
                </a:spcAft>
                <a:defRPr>
                  <a:solidFill>
                    <a:schemeClr val="tx1"/>
                  </a:solidFill>
                  <a:latin typeface="Arial" charset="0"/>
                  <a:ea typeface="굴림" charset="-127"/>
                </a:defRPr>
              </a:lvl7pPr>
              <a:lvl8pPr marL="3429000" indent="-228600" algn="ctr" eaLnBrk="0" fontAlgn="base" hangingPunct="0">
                <a:spcBef>
                  <a:spcPct val="0"/>
                </a:spcBef>
                <a:spcAft>
                  <a:spcPct val="0"/>
                </a:spcAft>
                <a:defRPr>
                  <a:solidFill>
                    <a:schemeClr val="tx1"/>
                  </a:solidFill>
                  <a:latin typeface="Arial" charset="0"/>
                  <a:ea typeface="굴림" charset="-127"/>
                </a:defRPr>
              </a:lvl8pPr>
              <a:lvl9pPr marL="3886200" indent="-228600" algn="ctr" eaLnBrk="0" fontAlgn="base" hangingPunct="0">
                <a:spcBef>
                  <a:spcPct val="0"/>
                </a:spcBef>
                <a:spcAft>
                  <a:spcPct val="0"/>
                </a:spcAft>
                <a:defRPr>
                  <a:solidFill>
                    <a:schemeClr val="tx1"/>
                  </a:solidFill>
                  <a:latin typeface="Arial" charset="0"/>
                  <a:ea typeface="굴림" charset="-127"/>
                </a:defRPr>
              </a:lvl9pPr>
            </a:lstStyle>
            <a:p>
              <a:pPr algn="l" eaLnBrk="1" hangingPunct="1"/>
              <a:r>
                <a:rPr lang="en-US" altLang="ko-KR" sz="2000"/>
                <a:t>Use case model</a:t>
              </a:r>
            </a:p>
          </p:txBody>
        </p:sp>
        <p:sp>
          <p:nvSpPr>
            <p:cNvPr id="57451" name="Text Box 13"/>
            <p:cNvSpPr txBox="1">
              <a:spLocks noChangeArrowheads="1"/>
            </p:cNvSpPr>
            <p:nvPr/>
          </p:nvSpPr>
          <p:spPr bwMode="auto">
            <a:xfrm>
              <a:off x="3280" y="925"/>
              <a:ext cx="1095"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ea typeface="굴림" charset="-127"/>
                </a:defRPr>
              </a:lvl1pPr>
              <a:lvl2pPr marL="742950" indent="-285750">
                <a:defRPr>
                  <a:solidFill>
                    <a:schemeClr val="tx1"/>
                  </a:solidFill>
                  <a:latin typeface="Arial" charset="0"/>
                  <a:ea typeface="굴림" charset="-127"/>
                </a:defRPr>
              </a:lvl2pPr>
              <a:lvl3pPr marL="1143000" indent="-228600">
                <a:defRPr>
                  <a:solidFill>
                    <a:schemeClr val="tx1"/>
                  </a:solidFill>
                  <a:latin typeface="Arial" charset="0"/>
                  <a:ea typeface="굴림" charset="-127"/>
                </a:defRPr>
              </a:lvl3pPr>
              <a:lvl4pPr marL="1600200" indent="-228600">
                <a:defRPr>
                  <a:solidFill>
                    <a:schemeClr val="tx1"/>
                  </a:solidFill>
                  <a:latin typeface="Arial" charset="0"/>
                  <a:ea typeface="굴림" charset="-127"/>
                </a:defRPr>
              </a:lvl4pPr>
              <a:lvl5pPr marL="2057400" indent="-228600">
                <a:defRPr>
                  <a:solidFill>
                    <a:schemeClr val="tx1"/>
                  </a:solidFill>
                  <a:latin typeface="Arial" charset="0"/>
                  <a:ea typeface="굴림" charset="-127"/>
                </a:defRPr>
              </a:lvl5pPr>
              <a:lvl6pPr marL="2514600" indent="-228600" algn="ctr" eaLnBrk="0" fontAlgn="base" hangingPunct="0">
                <a:spcBef>
                  <a:spcPct val="0"/>
                </a:spcBef>
                <a:spcAft>
                  <a:spcPct val="0"/>
                </a:spcAft>
                <a:defRPr>
                  <a:solidFill>
                    <a:schemeClr val="tx1"/>
                  </a:solidFill>
                  <a:latin typeface="Arial" charset="0"/>
                  <a:ea typeface="굴림" charset="-127"/>
                </a:defRPr>
              </a:lvl6pPr>
              <a:lvl7pPr marL="2971800" indent="-228600" algn="ctr" eaLnBrk="0" fontAlgn="base" hangingPunct="0">
                <a:spcBef>
                  <a:spcPct val="0"/>
                </a:spcBef>
                <a:spcAft>
                  <a:spcPct val="0"/>
                </a:spcAft>
                <a:defRPr>
                  <a:solidFill>
                    <a:schemeClr val="tx1"/>
                  </a:solidFill>
                  <a:latin typeface="Arial" charset="0"/>
                  <a:ea typeface="굴림" charset="-127"/>
                </a:defRPr>
              </a:lvl7pPr>
              <a:lvl8pPr marL="3429000" indent="-228600" algn="ctr" eaLnBrk="0" fontAlgn="base" hangingPunct="0">
                <a:spcBef>
                  <a:spcPct val="0"/>
                </a:spcBef>
                <a:spcAft>
                  <a:spcPct val="0"/>
                </a:spcAft>
                <a:defRPr>
                  <a:solidFill>
                    <a:schemeClr val="tx1"/>
                  </a:solidFill>
                  <a:latin typeface="Arial" charset="0"/>
                  <a:ea typeface="굴림" charset="-127"/>
                </a:defRPr>
              </a:lvl8pPr>
              <a:lvl9pPr marL="3886200" indent="-228600" algn="ctr" eaLnBrk="0" fontAlgn="base" hangingPunct="0">
                <a:spcBef>
                  <a:spcPct val="0"/>
                </a:spcBef>
                <a:spcAft>
                  <a:spcPct val="0"/>
                </a:spcAft>
                <a:defRPr>
                  <a:solidFill>
                    <a:schemeClr val="tx1"/>
                  </a:solidFill>
                  <a:latin typeface="Arial" charset="0"/>
                  <a:ea typeface="굴림" charset="-127"/>
                </a:defRPr>
              </a:lvl9pPr>
            </a:lstStyle>
            <a:p>
              <a:pPr algn="l" eaLnBrk="1" hangingPunct="1"/>
              <a:r>
                <a:rPr lang="en-US" altLang="ko-KR" sz="2000"/>
                <a:t>Design model</a:t>
              </a:r>
            </a:p>
          </p:txBody>
        </p:sp>
        <p:sp>
          <p:nvSpPr>
            <p:cNvPr id="57452" name="Text Box 14"/>
            <p:cNvSpPr txBox="1">
              <a:spLocks noChangeArrowheads="1"/>
            </p:cNvSpPr>
            <p:nvPr/>
          </p:nvSpPr>
          <p:spPr bwMode="auto">
            <a:xfrm>
              <a:off x="3846" y="1510"/>
              <a:ext cx="1267"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ea typeface="굴림" charset="-127"/>
                </a:defRPr>
              </a:lvl1pPr>
              <a:lvl2pPr marL="742950" indent="-285750">
                <a:defRPr>
                  <a:solidFill>
                    <a:schemeClr val="tx1"/>
                  </a:solidFill>
                  <a:latin typeface="Arial" charset="0"/>
                  <a:ea typeface="굴림" charset="-127"/>
                </a:defRPr>
              </a:lvl2pPr>
              <a:lvl3pPr marL="1143000" indent="-228600">
                <a:defRPr>
                  <a:solidFill>
                    <a:schemeClr val="tx1"/>
                  </a:solidFill>
                  <a:latin typeface="Arial" charset="0"/>
                  <a:ea typeface="굴림" charset="-127"/>
                </a:defRPr>
              </a:lvl3pPr>
              <a:lvl4pPr marL="1600200" indent="-228600">
                <a:defRPr>
                  <a:solidFill>
                    <a:schemeClr val="tx1"/>
                  </a:solidFill>
                  <a:latin typeface="Arial" charset="0"/>
                  <a:ea typeface="굴림" charset="-127"/>
                </a:defRPr>
              </a:lvl4pPr>
              <a:lvl5pPr marL="2057400" indent="-228600">
                <a:defRPr>
                  <a:solidFill>
                    <a:schemeClr val="tx1"/>
                  </a:solidFill>
                  <a:latin typeface="Arial" charset="0"/>
                  <a:ea typeface="굴림" charset="-127"/>
                </a:defRPr>
              </a:lvl5pPr>
              <a:lvl6pPr marL="2514600" indent="-228600" algn="ctr" eaLnBrk="0" fontAlgn="base" hangingPunct="0">
                <a:spcBef>
                  <a:spcPct val="0"/>
                </a:spcBef>
                <a:spcAft>
                  <a:spcPct val="0"/>
                </a:spcAft>
                <a:defRPr>
                  <a:solidFill>
                    <a:schemeClr val="tx1"/>
                  </a:solidFill>
                  <a:latin typeface="Arial" charset="0"/>
                  <a:ea typeface="굴림" charset="-127"/>
                </a:defRPr>
              </a:lvl6pPr>
              <a:lvl7pPr marL="2971800" indent="-228600" algn="ctr" eaLnBrk="0" fontAlgn="base" hangingPunct="0">
                <a:spcBef>
                  <a:spcPct val="0"/>
                </a:spcBef>
                <a:spcAft>
                  <a:spcPct val="0"/>
                </a:spcAft>
                <a:defRPr>
                  <a:solidFill>
                    <a:schemeClr val="tx1"/>
                  </a:solidFill>
                  <a:latin typeface="Arial" charset="0"/>
                  <a:ea typeface="굴림" charset="-127"/>
                </a:defRPr>
              </a:lvl7pPr>
              <a:lvl8pPr marL="3429000" indent="-228600" algn="ctr" eaLnBrk="0" fontAlgn="base" hangingPunct="0">
                <a:spcBef>
                  <a:spcPct val="0"/>
                </a:spcBef>
                <a:spcAft>
                  <a:spcPct val="0"/>
                </a:spcAft>
                <a:defRPr>
                  <a:solidFill>
                    <a:schemeClr val="tx1"/>
                  </a:solidFill>
                  <a:latin typeface="Arial" charset="0"/>
                  <a:ea typeface="굴림" charset="-127"/>
                </a:defRPr>
              </a:lvl8pPr>
              <a:lvl9pPr marL="3886200" indent="-228600" algn="ctr" eaLnBrk="0" fontAlgn="base" hangingPunct="0">
                <a:spcBef>
                  <a:spcPct val="0"/>
                </a:spcBef>
                <a:spcAft>
                  <a:spcPct val="0"/>
                </a:spcAft>
                <a:defRPr>
                  <a:solidFill>
                    <a:schemeClr val="tx1"/>
                  </a:solidFill>
                  <a:latin typeface="Arial" charset="0"/>
                  <a:ea typeface="굴림" charset="-127"/>
                </a:defRPr>
              </a:lvl9pPr>
            </a:lstStyle>
            <a:p>
              <a:pPr algn="l" eaLnBrk="1" hangingPunct="1"/>
              <a:r>
                <a:rPr lang="en-US" altLang="ko-KR" sz="1600"/>
                <a:t>participating classes</a:t>
              </a:r>
            </a:p>
          </p:txBody>
        </p:sp>
      </p:grpSp>
      <p:grpSp>
        <p:nvGrpSpPr>
          <p:cNvPr id="3" name="Group 15"/>
          <p:cNvGrpSpPr>
            <a:grpSpLocks/>
          </p:cNvGrpSpPr>
          <p:nvPr/>
        </p:nvGrpSpPr>
        <p:grpSpPr bwMode="auto">
          <a:xfrm>
            <a:off x="4954588" y="1582738"/>
            <a:ext cx="5389562" cy="2962388"/>
            <a:chOff x="2353" y="1960"/>
            <a:chExt cx="3322" cy="1802"/>
          </a:xfrm>
        </p:grpSpPr>
        <p:sp>
          <p:nvSpPr>
            <p:cNvPr id="1378320" name="Oval 16"/>
            <p:cNvSpPr>
              <a:spLocks noChangeArrowheads="1"/>
            </p:cNvSpPr>
            <p:nvPr/>
          </p:nvSpPr>
          <p:spPr bwMode="auto">
            <a:xfrm>
              <a:off x="5372" y="2601"/>
              <a:ext cx="302" cy="303"/>
            </a:xfrm>
            <a:prstGeom prst="ellipse">
              <a:avLst/>
            </a:prstGeom>
            <a:solidFill>
              <a:srgbClr val="FFFFCC"/>
            </a:solidFill>
            <a:ln w="0">
              <a:solidFill>
                <a:srgbClr val="242728"/>
              </a:solidFill>
              <a:round/>
              <a:headEnd/>
              <a:tailEnd/>
            </a:ln>
          </p:spPr>
          <p:txBody>
            <a:bodyPr/>
            <a:lstStyle/>
            <a:p>
              <a:pPr>
                <a:defRPr/>
              </a:pPr>
              <a:endParaRPr lang="ko-KR" altLang="en-US">
                <a:latin typeface="Arial" pitchFamily="34" charset="0"/>
              </a:endParaRPr>
            </a:p>
          </p:txBody>
        </p:sp>
        <p:sp>
          <p:nvSpPr>
            <p:cNvPr id="1378321" name="Oval 17"/>
            <p:cNvSpPr>
              <a:spLocks noChangeArrowheads="1"/>
            </p:cNvSpPr>
            <p:nvPr/>
          </p:nvSpPr>
          <p:spPr bwMode="auto">
            <a:xfrm>
              <a:off x="4462" y="2620"/>
              <a:ext cx="308" cy="296"/>
            </a:xfrm>
            <a:prstGeom prst="ellipse">
              <a:avLst/>
            </a:prstGeom>
            <a:solidFill>
              <a:srgbClr val="FFFFCC"/>
            </a:solidFill>
            <a:ln w="0">
              <a:solidFill>
                <a:schemeClr val="tx1"/>
              </a:solidFill>
              <a:round/>
              <a:headEnd/>
              <a:tailEnd/>
            </a:ln>
          </p:spPr>
          <p:txBody>
            <a:bodyPr/>
            <a:lstStyle/>
            <a:p>
              <a:pPr>
                <a:defRPr/>
              </a:pPr>
              <a:endParaRPr lang="ko-KR" altLang="en-US">
                <a:latin typeface="Arial" pitchFamily="34" charset="0"/>
              </a:endParaRPr>
            </a:p>
          </p:txBody>
        </p:sp>
        <p:sp>
          <p:nvSpPr>
            <p:cNvPr id="1378322" name="Oval 18"/>
            <p:cNvSpPr>
              <a:spLocks noChangeArrowheads="1"/>
            </p:cNvSpPr>
            <p:nvPr/>
          </p:nvSpPr>
          <p:spPr bwMode="auto">
            <a:xfrm>
              <a:off x="3558" y="2601"/>
              <a:ext cx="308" cy="303"/>
            </a:xfrm>
            <a:prstGeom prst="ellipse">
              <a:avLst/>
            </a:prstGeom>
            <a:solidFill>
              <a:srgbClr val="FFFFCC"/>
            </a:solidFill>
            <a:ln w="0">
              <a:solidFill>
                <a:srgbClr val="1F1A17"/>
              </a:solidFill>
              <a:round/>
              <a:headEnd/>
              <a:tailEnd/>
            </a:ln>
          </p:spPr>
          <p:txBody>
            <a:bodyPr/>
            <a:lstStyle/>
            <a:p>
              <a:pPr>
                <a:defRPr/>
              </a:pPr>
              <a:endParaRPr lang="ko-KR" altLang="en-US">
                <a:latin typeface="Arial" pitchFamily="34" charset="0"/>
              </a:endParaRPr>
            </a:p>
          </p:txBody>
        </p:sp>
        <p:sp>
          <p:nvSpPr>
            <p:cNvPr id="1378323" name="Line 19"/>
            <p:cNvSpPr>
              <a:spLocks noChangeShapeType="1"/>
            </p:cNvSpPr>
            <p:nvPr/>
          </p:nvSpPr>
          <p:spPr bwMode="auto">
            <a:xfrm>
              <a:off x="5379" y="2689"/>
              <a:ext cx="296" cy="0"/>
            </a:xfrm>
            <a:prstGeom prst="line">
              <a:avLst/>
            </a:prstGeom>
            <a:noFill/>
            <a:ln w="9525">
              <a:solidFill>
                <a:schemeClr val="tx1"/>
              </a:solidFill>
              <a:round/>
              <a:headEnd/>
              <a:tailEnd/>
            </a:ln>
            <a:effectLst/>
          </p:spPr>
          <p:txBody>
            <a:bodyPr wrap="none"/>
            <a:lstStyle/>
            <a:p>
              <a:pPr>
                <a:defRPr/>
              </a:pPr>
              <a:endParaRPr lang="ko-KR" altLang="en-US">
                <a:latin typeface="Arial" pitchFamily="34" charset="0"/>
              </a:endParaRPr>
            </a:p>
          </p:txBody>
        </p:sp>
        <p:grpSp>
          <p:nvGrpSpPr>
            <p:cNvPr id="57379" name="Group 20"/>
            <p:cNvGrpSpPr>
              <a:grpSpLocks/>
            </p:cNvGrpSpPr>
            <p:nvPr/>
          </p:nvGrpSpPr>
          <p:grpSpPr bwMode="auto">
            <a:xfrm>
              <a:off x="5372" y="2589"/>
              <a:ext cx="296" cy="148"/>
              <a:chOff x="1104" y="2737"/>
              <a:chExt cx="288" cy="144"/>
            </a:xfrm>
          </p:grpSpPr>
          <p:sp>
            <p:nvSpPr>
              <p:cNvPr id="1378325" name="Arc 21"/>
              <p:cNvSpPr>
                <a:spLocks/>
              </p:cNvSpPr>
              <p:nvPr/>
            </p:nvSpPr>
            <p:spPr bwMode="auto">
              <a:xfrm rot="16200000" flipV="1">
                <a:off x="1174" y="2669"/>
                <a:ext cx="148" cy="288"/>
              </a:xfrm>
              <a:custGeom>
                <a:avLst/>
                <a:gdLst>
                  <a:gd name="G0" fmla="+- 0 0 0"/>
                  <a:gd name="G1" fmla="+- 20923 0 0"/>
                  <a:gd name="G2" fmla="+- 21600 0 0"/>
                  <a:gd name="T0" fmla="*/ 5366 w 21600"/>
                  <a:gd name="T1" fmla="*/ 0 h 41830"/>
                  <a:gd name="T2" fmla="*/ 5428 w 21600"/>
                  <a:gd name="T3" fmla="*/ 41830 h 41830"/>
                  <a:gd name="T4" fmla="*/ 0 w 21600"/>
                  <a:gd name="T5" fmla="*/ 20923 h 41830"/>
                </a:gdLst>
                <a:ahLst/>
                <a:cxnLst>
                  <a:cxn ang="0">
                    <a:pos x="T0" y="T1"/>
                  </a:cxn>
                  <a:cxn ang="0">
                    <a:pos x="T2" y="T3"/>
                  </a:cxn>
                  <a:cxn ang="0">
                    <a:pos x="T4" y="T5"/>
                  </a:cxn>
                </a:cxnLst>
                <a:rect l="0" t="0" r="r" b="b"/>
                <a:pathLst>
                  <a:path w="21600" h="41830" fill="none" extrusionOk="0">
                    <a:moveTo>
                      <a:pt x="5365" y="0"/>
                    </a:moveTo>
                    <a:cubicBezTo>
                      <a:pt x="14919" y="2450"/>
                      <a:pt x="21600" y="11060"/>
                      <a:pt x="21600" y="20923"/>
                    </a:cubicBezTo>
                    <a:cubicBezTo>
                      <a:pt x="21600" y="30761"/>
                      <a:pt x="14951" y="39357"/>
                      <a:pt x="5427" y="41829"/>
                    </a:cubicBezTo>
                  </a:path>
                  <a:path w="21600" h="41830" stroke="0" extrusionOk="0">
                    <a:moveTo>
                      <a:pt x="5365" y="0"/>
                    </a:moveTo>
                    <a:cubicBezTo>
                      <a:pt x="14919" y="2450"/>
                      <a:pt x="21600" y="11060"/>
                      <a:pt x="21600" y="20923"/>
                    </a:cubicBezTo>
                    <a:cubicBezTo>
                      <a:pt x="21600" y="30761"/>
                      <a:pt x="14951" y="39357"/>
                      <a:pt x="5427" y="41829"/>
                    </a:cubicBezTo>
                    <a:lnTo>
                      <a:pt x="0" y="20923"/>
                    </a:lnTo>
                    <a:close/>
                  </a:path>
                </a:pathLst>
              </a:custGeom>
              <a:solidFill>
                <a:srgbClr val="800000"/>
              </a:solidFill>
              <a:ln w="9525">
                <a:solidFill>
                  <a:schemeClr val="hlink"/>
                </a:solidFill>
                <a:round/>
                <a:headEnd/>
                <a:tailEnd/>
              </a:ln>
              <a:effectLst/>
            </p:spPr>
            <p:txBody>
              <a:bodyPr wrap="none" anchor="ctr"/>
              <a:lstStyle/>
              <a:p>
                <a:pPr>
                  <a:defRPr/>
                </a:pPr>
                <a:endParaRPr lang="ko-KR" altLang="en-US">
                  <a:latin typeface="Arial" pitchFamily="34" charset="0"/>
                </a:endParaRPr>
              </a:p>
            </p:txBody>
          </p:sp>
          <p:sp>
            <p:nvSpPr>
              <p:cNvPr id="1378326" name="Line 22"/>
              <p:cNvSpPr>
                <a:spLocks noChangeShapeType="1"/>
              </p:cNvSpPr>
              <p:nvPr/>
            </p:nvSpPr>
            <p:spPr bwMode="auto">
              <a:xfrm rot="16200000">
                <a:off x="1248" y="2688"/>
                <a:ext cx="0" cy="288"/>
              </a:xfrm>
              <a:prstGeom prst="line">
                <a:avLst/>
              </a:prstGeom>
              <a:noFill/>
              <a:ln w="9525">
                <a:solidFill>
                  <a:schemeClr val="hlink"/>
                </a:solidFill>
                <a:round/>
                <a:headEnd/>
                <a:tailEnd/>
              </a:ln>
              <a:effectLst/>
            </p:spPr>
            <p:txBody>
              <a:bodyPr wrap="none"/>
              <a:lstStyle/>
              <a:p>
                <a:pPr>
                  <a:defRPr/>
                </a:pPr>
                <a:endParaRPr lang="ko-KR" altLang="en-US">
                  <a:latin typeface="Arial" pitchFamily="34" charset="0"/>
                </a:endParaRPr>
              </a:p>
            </p:txBody>
          </p:sp>
        </p:grpSp>
        <p:grpSp>
          <p:nvGrpSpPr>
            <p:cNvPr id="57380" name="Group 23"/>
            <p:cNvGrpSpPr>
              <a:grpSpLocks/>
            </p:cNvGrpSpPr>
            <p:nvPr/>
          </p:nvGrpSpPr>
          <p:grpSpPr bwMode="auto">
            <a:xfrm rot="10800000">
              <a:off x="5379" y="2737"/>
              <a:ext cx="296" cy="148"/>
              <a:chOff x="1104" y="2737"/>
              <a:chExt cx="288" cy="144"/>
            </a:xfrm>
          </p:grpSpPr>
          <p:sp>
            <p:nvSpPr>
              <p:cNvPr id="1378328" name="Arc 24"/>
              <p:cNvSpPr>
                <a:spLocks/>
              </p:cNvSpPr>
              <p:nvPr/>
            </p:nvSpPr>
            <p:spPr bwMode="auto">
              <a:xfrm rot="16200000" flipV="1">
                <a:off x="1175" y="2677"/>
                <a:ext cx="144" cy="288"/>
              </a:xfrm>
              <a:custGeom>
                <a:avLst/>
                <a:gdLst>
                  <a:gd name="G0" fmla="+- 0 0 0"/>
                  <a:gd name="G1" fmla="+- 20923 0 0"/>
                  <a:gd name="G2" fmla="+- 21600 0 0"/>
                  <a:gd name="T0" fmla="*/ 5366 w 21600"/>
                  <a:gd name="T1" fmla="*/ 0 h 41830"/>
                  <a:gd name="T2" fmla="*/ 5428 w 21600"/>
                  <a:gd name="T3" fmla="*/ 41830 h 41830"/>
                  <a:gd name="T4" fmla="*/ 0 w 21600"/>
                  <a:gd name="T5" fmla="*/ 20923 h 41830"/>
                </a:gdLst>
                <a:ahLst/>
                <a:cxnLst>
                  <a:cxn ang="0">
                    <a:pos x="T0" y="T1"/>
                  </a:cxn>
                  <a:cxn ang="0">
                    <a:pos x="T2" y="T3"/>
                  </a:cxn>
                  <a:cxn ang="0">
                    <a:pos x="T4" y="T5"/>
                  </a:cxn>
                </a:cxnLst>
                <a:rect l="0" t="0" r="r" b="b"/>
                <a:pathLst>
                  <a:path w="21600" h="41830" fill="none" extrusionOk="0">
                    <a:moveTo>
                      <a:pt x="5365" y="0"/>
                    </a:moveTo>
                    <a:cubicBezTo>
                      <a:pt x="14919" y="2450"/>
                      <a:pt x="21600" y="11060"/>
                      <a:pt x="21600" y="20923"/>
                    </a:cubicBezTo>
                    <a:cubicBezTo>
                      <a:pt x="21600" y="30761"/>
                      <a:pt x="14951" y="39357"/>
                      <a:pt x="5427" y="41829"/>
                    </a:cubicBezTo>
                  </a:path>
                  <a:path w="21600" h="41830" stroke="0" extrusionOk="0">
                    <a:moveTo>
                      <a:pt x="5365" y="0"/>
                    </a:moveTo>
                    <a:cubicBezTo>
                      <a:pt x="14919" y="2450"/>
                      <a:pt x="21600" y="11060"/>
                      <a:pt x="21600" y="20923"/>
                    </a:cubicBezTo>
                    <a:cubicBezTo>
                      <a:pt x="21600" y="30761"/>
                      <a:pt x="14951" y="39357"/>
                      <a:pt x="5427" y="41829"/>
                    </a:cubicBezTo>
                    <a:lnTo>
                      <a:pt x="0" y="20923"/>
                    </a:lnTo>
                    <a:close/>
                  </a:path>
                </a:pathLst>
              </a:custGeom>
              <a:solidFill>
                <a:srgbClr val="CC6600"/>
              </a:solidFill>
              <a:ln w="9525">
                <a:solidFill>
                  <a:schemeClr val="hlink"/>
                </a:solidFill>
                <a:round/>
                <a:headEnd/>
                <a:tailEnd/>
              </a:ln>
              <a:effectLst/>
            </p:spPr>
            <p:txBody>
              <a:bodyPr wrap="none" anchor="ctr"/>
              <a:lstStyle/>
              <a:p>
                <a:pPr>
                  <a:defRPr/>
                </a:pPr>
                <a:endParaRPr lang="ko-KR" altLang="en-US">
                  <a:latin typeface="Arial" pitchFamily="34" charset="0"/>
                </a:endParaRPr>
              </a:p>
            </p:txBody>
          </p:sp>
          <p:sp>
            <p:nvSpPr>
              <p:cNvPr id="1378329" name="Line 25"/>
              <p:cNvSpPr>
                <a:spLocks noChangeShapeType="1"/>
              </p:cNvSpPr>
              <p:nvPr/>
            </p:nvSpPr>
            <p:spPr bwMode="auto">
              <a:xfrm rot="16200000">
                <a:off x="1249" y="2688"/>
                <a:ext cx="0" cy="288"/>
              </a:xfrm>
              <a:prstGeom prst="line">
                <a:avLst/>
              </a:prstGeom>
              <a:noFill/>
              <a:ln w="9525">
                <a:solidFill>
                  <a:schemeClr val="hlink"/>
                </a:solidFill>
                <a:round/>
                <a:headEnd/>
                <a:tailEnd/>
              </a:ln>
              <a:effectLst/>
            </p:spPr>
            <p:txBody>
              <a:bodyPr wrap="none"/>
              <a:lstStyle/>
              <a:p>
                <a:pPr>
                  <a:defRPr/>
                </a:pPr>
                <a:endParaRPr lang="ko-KR" altLang="en-US">
                  <a:latin typeface="Arial" pitchFamily="34" charset="0"/>
                </a:endParaRPr>
              </a:p>
            </p:txBody>
          </p:sp>
        </p:grpSp>
        <p:sp>
          <p:nvSpPr>
            <p:cNvPr id="1378330" name="Rectangle 26"/>
            <p:cNvSpPr>
              <a:spLocks noChangeArrowheads="1"/>
            </p:cNvSpPr>
            <p:nvPr/>
          </p:nvSpPr>
          <p:spPr bwMode="auto">
            <a:xfrm>
              <a:off x="5372" y="2688"/>
              <a:ext cx="296" cy="98"/>
            </a:xfrm>
            <a:prstGeom prst="rect">
              <a:avLst/>
            </a:prstGeom>
            <a:solidFill>
              <a:srgbClr val="F3F5AD"/>
            </a:solidFill>
            <a:ln w="9525">
              <a:solidFill>
                <a:schemeClr val="hlink"/>
              </a:solidFill>
              <a:miter lim="800000"/>
              <a:headEnd/>
              <a:tailEnd/>
            </a:ln>
            <a:effectLst/>
          </p:spPr>
          <p:txBody>
            <a:bodyPr wrap="none" anchor="ctr"/>
            <a:lstStyle/>
            <a:p>
              <a:pPr>
                <a:defRPr/>
              </a:pPr>
              <a:endParaRPr lang="ko-KR" altLang="en-US">
                <a:latin typeface="Arial" pitchFamily="34" charset="0"/>
              </a:endParaRPr>
            </a:p>
          </p:txBody>
        </p:sp>
        <p:grpSp>
          <p:nvGrpSpPr>
            <p:cNvPr id="57382" name="Group 27"/>
            <p:cNvGrpSpPr>
              <a:grpSpLocks/>
            </p:cNvGrpSpPr>
            <p:nvPr/>
          </p:nvGrpSpPr>
          <p:grpSpPr bwMode="auto">
            <a:xfrm>
              <a:off x="3551" y="2589"/>
              <a:ext cx="297" cy="148"/>
              <a:chOff x="1104" y="2737"/>
              <a:chExt cx="288" cy="144"/>
            </a:xfrm>
          </p:grpSpPr>
          <p:sp>
            <p:nvSpPr>
              <p:cNvPr id="1378332" name="Arc 28"/>
              <p:cNvSpPr>
                <a:spLocks/>
              </p:cNvSpPr>
              <p:nvPr/>
            </p:nvSpPr>
            <p:spPr bwMode="auto">
              <a:xfrm rot="16200000" flipV="1">
                <a:off x="1174" y="2669"/>
                <a:ext cx="148" cy="288"/>
              </a:xfrm>
              <a:custGeom>
                <a:avLst/>
                <a:gdLst>
                  <a:gd name="G0" fmla="+- 0 0 0"/>
                  <a:gd name="G1" fmla="+- 20923 0 0"/>
                  <a:gd name="G2" fmla="+- 21600 0 0"/>
                  <a:gd name="T0" fmla="*/ 5366 w 21600"/>
                  <a:gd name="T1" fmla="*/ 0 h 41830"/>
                  <a:gd name="T2" fmla="*/ 5428 w 21600"/>
                  <a:gd name="T3" fmla="*/ 41830 h 41830"/>
                  <a:gd name="T4" fmla="*/ 0 w 21600"/>
                  <a:gd name="T5" fmla="*/ 20923 h 41830"/>
                </a:gdLst>
                <a:ahLst/>
                <a:cxnLst>
                  <a:cxn ang="0">
                    <a:pos x="T0" y="T1"/>
                  </a:cxn>
                  <a:cxn ang="0">
                    <a:pos x="T2" y="T3"/>
                  </a:cxn>
                  <a:cxn ang="0">
                    <a:pos x="T4" y="T5"/>
                  </a:cxn>
                </a:cxnLst>
                <a:rect l="0" t="0" r="r" b="b"/>
                <a:pathLst>
                  <a:path w="21600" h="41830" fill="none" extrusionOk="0">
                    <a:moveTo>
                      <a:pt x="5365" y="0"/>
                    </a:moveTo>
                    <a:cubicBezTo>
                      <a:pt x="14919" y="2450"/>
                      <a:pt x="21600" y="11060"/>
                      <a:pt x="21600" y="20923"/>
                    </a:cubicBezTo>
                    <a:cubicBezTo>
                      <a:pt x="21600" y="30761"/>
                      <a:pt x="14951" y="39357"/>
                      <a:pt x="5427" y="41829"/>
                    </a:cubicBezTo>
                  </a:path>
                  <a:path w="21600" h="41830" stroke="0" extrusionOk="0">
                    <a:moveTo>
                      <a:pt x="5365" y="0"/>
                    </a:moveTo>
                    <a:cubicBezTo>
                      <a:pt x="14919" y="2450"/>
                      <a:pt x="21600" y="11060"/>
                      <a:pt x="21600" y="20923"/>
                    </a:cubicBezTo>
                    <a:cubicBezTo>
                      <a:pt x="21600" y="30761"/>
                      <a:pt x="14951" y="39357"/>
                      <a:pt x="5427" y="41829"/>
                    </a:cubicBezTo>
                    <a:lnTo>
                      <a:pt x="0" y="20923"/>
                    </a:lnTo>
                    <a:close/>
                  </a:path>
                </a:pathLst>
              </a:custGeom>
              <a:solidFill>
                <a:srgbClr val="800000"/>
              </a:solidFill>
              <a:ln w="9525">
                <a:solidFill>
                  <a:schemeClr val="hlink"/>
                </a:solidFill>
                <a:round/>
                <a:headEnd/>
                <a:tailEnd/>
              </a:ln>
              <a:effectLst/>
            </p:spPr>
            <p:txBody>
              <a:bodyPr wrap="none" anchor="ctr"/>
              <a:lstStyle/>
              <a:p>
                <a:pPr>
                  <a:defRPr/>
                </a:pPr>
                <a:endParaRPr lang="ko-KR" altLang="en-US">
                  <a:latin typeface="Arial" pitchFamily="34" charset="0"/>
                </a:endParaRPr>
              </a:p>
            </p:txBody>
          </p:sp>
          <p:sp>
            <p:nvSpPr>
              <p:cNvPr id="1378333" name="Line 29"/>
              <p:cNvSpPr>
                <a:spLocks noChangeShapeType="1"/>
              </p:cNvSpPr>
              <p:nvPr/>
            </p:nvSpPr>
            <p:spPr bwMode="auto">
              <a:xfrm rot="16200000">
                <a:off x="1248" y="2688"/>
                <a:ext cx="0" cy="288"/>
              </a:xfrm>
              <a:prstGeom prst="line">
                <a:avLst/>
              </a:prstGeom>
              <a:noFill/>
              <a:ln w="9525">
                <a:solidFill>
                  <a:schemeClr val="hlink"/>
                </a:solidFill>
                <a:round/>
                <a:headEnd/>
                <a:tailEnd/>
              </a:ln>
              <a:effectLst/>
            </p:spPr>
            <p:txBody>
              <a:bodyPr wrap="none"/>
              <a:lstStyle/>
              <a:p>
                <a:pPr>
                  <a:defRPr/>
                </a:pPr>
                <a:endParaRPr lang="ko-KR" altLang="en-US">
                  <a:latin typeface="Arial" pitchFamily="34" charset="0"/>
                </a:endParaRPr>
              </a:p>
            </p:txBody>
          </p:sp>
        </p:grpSp>
        <p:grpSp>
          <p:nvGrpSpPr>
            <p:cNvPr id="57383" name="Group 30"/>
            <p:cNvGrpSpPr>
              <a:grpSpLocks/>
            </p:cNvGrpSpPr>
            <p:nvPr/>
          </p:nvGrpSpPr>
          <p:grpSpPr bwMode="auto">
            <a:xfrm rot="10800000">
              <a:off x="3558" y="2737"/>
              <a:ext cx="296" cy="148"/>
              <a:chOff x="1104" y="2737"/>
              <a:chExt cx="288" cy="144"/>
            </a:xfrm>
          </p:grpSpPr>
          <p:sp>
            <p:nvSpPr>
              <p:cNvPr id="1378335" name="Arc 31"/>
              <p:cNvSpPr>
                <a:spLocks/>
              </p:cNvSpPr>
              <p:nvPr/>
            </p:nvSpPr>
            <p:spPr bwMode="auto">
              <a:xfrm rot="16200000" flipV="1">
                <a:off x="1185" y="2665"/>
                <a:ext cx="144" cy="288"/>
              </a:xfrm>
              <a:custGeom>
                <a:avLst/>
                <a:gdLst>
                  <a:gd name="G0" fmla="+- 0 0 0"/>
                  <a:gd name="G1" fmla="+- 20923 0 0"/>
                  <a:gd name="G2" fmla="+- 21600 0 0"/>
                  <a:gd name="T0" fmla="*/ 5366 w 21600"/>
                  <a:gd name="T1" fmla="*/ 0 h 41830"/>
                  <a:gd name="T2" fmla="*/ 5428 w 21600"/>
                  <a:gd name="T3" fmla="*/ 41830 h 41830"/>
                  <a:gd name="T4" fmla="*/ 0 w 21600"/>
                  <a:gd name="T5" fmla="*/ 20923 h 41830"/>
                </a:gdLst>
                <a:ahLst/>
                <a:cxnLst>
                  <a:cxn ang="0">
                    <a:pos x="T0" y="T1"/>
                  </a:cxn>
                  <a:cxn ang="0">
                    <a:pos x="T2" y="T3"/>
                  </a:cxn>
                  <a:cxn ang="0">
                    <a:pos x="T4" y="T5"/>
                  </a:cxn>
                </a:cxnLst>
                <a:rect l="0" t="0" r="r" b="b"/>
                <a:pathLst>
                  <a:path w="21600" h="41830" fill="none" extrusionOk="0">
                    <a:moveTo>
                      <a:pt x="5365" y="0"/>
                    </a:moveTo>
                    <a:cubicBezTo>
                      <a:pt x="14919" y="2450"/>
                      <a:pt x="21600" y="11060"/>
                      <a:pt x="21600" y="20923"/>
                    </a:cubicBezTo>
                    <a:cubicBezTo>
                      <a:pt x="21600" y="30761"/>
                      <a:pt x="14951" y="39357"/>
                      <a:pt x="5427" y="41829"/>
                    </a:cubicBezTo>
                  </a:path>
                  <a:path w="21600" h="41830" stroke="0" extrusionOk="0">
                    <a:moveTo>
                      <a:pt x="5365" y="0"/>
                    </a:moveTo>
                    <a:cubicBezTo>
                      <a:pt x="14919" y="2450"/>
                      <a:pt x="21600" y="11060"/>
                      <a:pt x="21600" y="20923"/>
                    </a:cubicBezTo>
                    <a:cubicBezTo>
                      <a:pt x="21600" y="30761"/>
                      <a:pt x="14951" y="39357"/>
                      <a:pt x="5427" y="41829"/>
                    </a:cubicBezTo>
                    <a:lnTo>
                      <a:pt x="0" y="20923"/>
                    </a:lnTo>
                    <a:close/>
                  </a:path>
                </a:pathLst>
              </a:custGeom>
              <a:solidFill>
                <a:srgbClr val="CC6600"/>
              </a:solidFill>
              <a:ln w="9525">
                <a:solidFill>
                  <a:schemeClr val="hlink"/>
                </a:solidFill>
                <a:round/>
                <a:headEnd/>
                <a:tailEnd/>
              </a:ln>
              <a:effectLst/>
            </p:spPr>
            <p:txBody>
              <a:bodyPr wrap="none" anchor="ctr"/>
              <a:lstStyle/>
              <a:p>
                <a:pPr>
                  <a:defRPr/>
                </a:pPr>
                <a:endParaRPr lang="ko-KR" altLang="en-US">
                  <a:latin typeface="Arial" pitchFamily="34" charset="0"/>
                </a:endParaRPr>
              </a:p>
            </p:txBody>
          </p:sp>
          <p:sp>
            <p:nvSpPr>
              <p:cNvPr id="1378336" name="Line 32"/>
              <p:cNvSpPr>
                <a:spLocks noChangeShapeType="1"/>
              </p:cNvSpPr>
              <p:nvPr/>
            </p:nvSpPr>
            <p:spPr bwMode="auto">
              <a:xfrm rot="16200000">
                <a:off x="1263" y="2673"/>
                <a:ext cx="0" cy="288"/>
              </a:xfrm>
              <a:prstGeom prst="line">
                <a:avLst/>
              </a:prstGeom>
              <a:noFill/>
              <a:ln w="9525">
                <a:solidFill>
                  <a:schemeClr val="hlink"/>
                </a:solidFill>
                <a:round/>
                <a:headEnd/>
                <a:tailEnd/>
              </a:ln>
              <a:effectLst/>
            </p:spPr>
            <p:txBody>
              <a:bodyPr wrap="none"/>
              <a:lstStyle/>
              <a:p>
                <a:pPr>
                  <a:defRPr/>
                </a:pPr>
                <a:endParaRPr lang="ko-KR" altLang="en-US">
                  <a:latin typeface="Arial" pitchFamily="34" charset="0"/>
                </a:endParaRPr>
              </a:p>
            </p:txBody>
          </p:sp>
        </p:grpSp>
        <p:sp>
          <p:nvSpPr>
            <p:cNvPr id="1378337" name="Rectangle 33"/>
            <p:cNvSpPr>
              <a:spLocks noChangeArrowheads="1"/>
            </p:cNvSpPr>
            <p:nvPr/>
          </p:nvSpPr>
          <p:spPr bwMode="auto">
            <a:xfrm>
              <a:off x="3551" y="2688"/>
              <a:ext cx="297" cy="98"/>
            </a:xfrm>
            <a:prstGeom prst="rect">
              <a:avLst/>
            </a:prstGeom>
            <a:solidFill>
              <a:srgbClr val="F3F5AD"/>
            </a:solidFill>
            <a:ln w="9525">
              <a:solidFill>
                <a:schemeClr val="hlink"/>
              </a:solidFill>
              <a:miter lim="800000"/>
              <a:headEnd/>
              <a:tailEnd/>
            </a:ln>
            <a:effectLst/>
          </p:spPr>
          <p:txBody>
            <a:bodyPr wrap="none" anchor="ctr"/>
            <a:lstStyle/>
            <a:p>
              <a:pPr>
                <a:defRPr/>
              </a:pPr>
              <a:endParaRPr lang="ko-KR" altLang="en-US">
                <a:latin typeface="Arial" pitchFamily="34" charset="0"/>
              </a:endParaRPr>
            </a:p>
          </p:txBody>
        </p:sp>
        <p:sp>
          <p:nvSpPr>
            <p:cNvPr id="1378338" name="Oval 34"/>
            <p:cNvSpPr>
              <a:spLocks noChangeArrowheads="1"/>
            </p:cNvSpPr>
            <p:nvPr/>
          </p:nvSpPr>
          <p:spPr bwMode="auto">
            <a:xfrm>
              <a:off x="2482" y="2596"/>
              <a:ext cx="111" cy="111"/>
            </a:xfrm>
            <a:prstGeom prst="ellipse">
              <a:avLst/>
            </a:prstGeom>
            <a:noFill/>
            <a:ln w="0">
              <a:solidFill>
                <a:schemeClr val="hlink"/>
              </a:solidFill>
              <a:round/>
              <a:headEnd/>
              <a:tailEnd/>
            </a:ln>
          </p:spPr>
          <p:txBody>
            <a:bodyPr/>
            <a:lstStyle/>
            <a:p>
              <a:pPr>
                <a:defRPr/>
              </a:pPr>
              <a:endParaRPr lang="ko-KR" altLang="en-US">
                <a:latin typeface="Arial" pitchFamily="34" charset="0"/>
              </a:endParaRPr>
            </a:p>
          </p:txBody>
        </p:sp>
        <p:sp>
          <p:nvSpPr>
            <p:cNvPr id="1378339" name="Line 35"/>
            <p:cNvSpPr>
              <a:spLocks noChangeShapeType="1"/>
            </p:cNvSpPr>
            <p:nvPr/>
          </p:nvSpPr>
          <p:spPr bwMode="auto">
            <a:xfrm>
              <a:off x="2531" y="2694"/>
              <a:ext cx="2" cy="99"/>
            </a:xfrm>
            <a:prstGeom prst="line">
              <a:avLst/>
            </a:prstGeom>
            <a:noFill/>
            <a:ln w="0">
              <a:solidFill>
                <a:schemeClr val="hlink"/>
              </a:solidFill>
              <a:round/>
              <a:headEnd/>
              <a:tailEnd/>
            </a:ln>
          </p:spPr>
          <p:txBody>
            <a:bodyPr/>
            <a:lstStyle/>
            <a:p>
              <a:pPr>
                <a:defRPr/>
              </a:pPr>
              <a:endParaRPr lang="ko-KR" altLang="en-US">
                <a:latin typeface="Arial" pitchFamily="34" charset="0"/>
              </a:endParaRPr>
            </a:p>
          </p:txBody>
        </p:sp>
        <p:sp>
          <p:nvSpPr>
            <p:cNvPr id="1378340" name="Line 36"/>
            <p:cNvSpPr>
              <a:spLocks noChangeShapeType="1"/>
            </p:cNvSpPr>
            <p:nvPr/>
          </p:nvSpPr>
          <p:spPr bwMode="auto">
            <a:xfrm>
              <a:off x="2451" y="2725"/>
              <a:ext cx="167" cy="2"/>
            </a:xfrm>
            <a:prstGeom prst="line">
              <a:avLst/>
            </a:prstGeom>
            <a:noFill/>
            <a:ln w="0">
              <a:solidFill>
                <a:schemeClr val="hlink"/>
              </a:solidFill>
              <a:round/>
              <a:headEnd/>
              <a:tailEnd/>
            </a:ln>
          </p:spPr>
          <p:txBody>
            <a:bodyPr/>
            <a:lstStyle/>
            <a:p>
              <a:pPr>
                <a:defRPr/>
              </a:pPr>
              <a:endParaRPr lang="ko-KR" altLang="en-US">
                <a:latin typeface="Arial" pitchFamily="34" charset="0"/>
              </a:endParaRPr>
            </a:p>
          </p:txBody>
        </p:sp>
        <p:sp>
          <p:nvSpPr>
            <p:cNvPr id="1378341" name="Freeform 37"/>
            <p:cNvSpPr>
              <a:spLocks/>
            </p:cNvSpPr>
            <p:nvPr/>
          </p:nvSpPr>
          <p:spPr bwMode="auto">
            <a:xfrm>
              <a:off x="2421" y="2793"/>
              <a:ext cx="241" cy="111"/>
            </a:xfrm>
            <a:custGeom>
              <a:avLst/>
              <a:gdLst/>
              <a:ahLst/>
              <a:cxnLst>
                <a:cxn ang="0">
                  <a:pos x="0" y="18"/>
                </a:cxn>
                <a:cxn ang="0">
                  <a:pos x="18" y="0"/>
                </a:cxn>
                <a:cxn ang="0">
                  <a:pos x="37" y="18"/>
                </a:cxn>
              </a:cxnLst>
              <a:rect l="0" t="0" r="r" b="b"/>
              <a:pathLst>
                <a:path w="37" h="18">
                  <a:moveTo>
                    <a:pt x="0" y="18"/>
                  </a:moveTo>
                  <a:lnTo>
                    <a:pt x="18" y="0"/>
                  </a:lnTo>
                  <a:lnTo>
                    <a:pt x="37" y="18"/>
                  </a:lnTo>
                </a:path>
              </a:pathLst>
            </a:custGeom>
            <a:noFill/>
            <a:ln w="0">
              <a:solidFill>
                <a:schemeClr val="hlink"/>
              </a:solidFill>
              <a:prstDash val="solid"/>
              <a:round/>
              <a:headEnd/>
              <a:tailEnd/>
            </a:ln>
          </p:spPr>
          <p:txBody>
            <a:bodyPr/>
            <a:lstStyle/>
            <a:p>
              <a:pPr>
                <a:defRPr/>
              </a:pPr>
              <a:endParaRPr lang="ko-KR" altLang="en-US">
                <a:latin typeface="Arial" pitchFamily="34" charset="0"/>
              </a:endParaRPr>
            </a:p>
          </p:txBody>
        </p:sp>
        <p:sp>
          <p:nvSpPr>
            <p:cNvPr id="57389" name="Rectangle 38"/>
            <p:cNvSpPr>
              <a:spLocks noChangeArrowheads="1"/>
            </p:cNvSpPr>
            <p:nvPr/>
          </p:nvSpPr>
          <p:spPr bwMode="auto">
            <a:xfrm>
              <a:off x="2353" y="2965"/>
              <a:ext cx="438" cy="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굴림" charset="-127"/>
                </a:defRPr>
              </a:lvl1pPr>
              <a:lvl2pPr marL="742950" indent="-285750">
                <a:defRPr>
                  <a:solidFill>
                    <a:schemeClr val="tx1"/>
                  </a:solidFill>
                  <a:latin typeface="Arial" charset="0"/>
                  <a:ea typeface="굴림" charset="-127"/>
                </a:defRPr>
              </a:lvl2pPr>
              <a:lvl3pPr marL="1143000" indent="-228600">
                <a:defRPr>
                  <a:solidFill>
                    <a:schemeClr val="tx1"/>
                  </a:solidFill>
                  <a:latin typeface="Arial" charset="0"/>
                  <a:ea typeface="굴림" charset="-127"/>
                </a:defRPr>
              </a:lvl3pPr>
              <a:lvl4pPr marL="1600200" indent="-228600">
                <a:defRPr>
                  <a:solidFill>
                    <a:schemeClr val="tx1"/>
                  </a:solidFill>
                  <a:latin typeface="Arial" charset="0"/>
                  <a:ea typeface="굴림" charset="-127"/>
                </a:defRPr>
              </a:lvl4pPr>
              <a:lvl5pPr marL="2057400" indent="-228600">
                <a:defRPr>
                  <a:solidFill>
                    <a:schemeClr val="tx1"/>
                  </a:solidFill>
                  <a:latin typeface="Arial" charset="0"/>
                  <a:ea typeface="굴림" charset="-127"/>
                </a:defRPr>
              </a:lvl5pPr>
              <a:lvl6pPr marL="2514600" indent="-228600" algn="ctr" eaLnBrk="0" fontAlgn="base" hangingPunct="0">
                <a:spcBef>
                  <a:spcPct val="0"/>
                </a:spcBef>
                <a:spcAft>
                  <a:spcPct val="0"/>
                </a:spcAft>
                <a:defRPr>
                  <a:solidFill>
                    <a:schemeClr val="tx1"/>
                  </a:solidFill>
                  <a:latin typeface="Arial" charset="0"/>
                  <a:ea typeface="굴림" charset="-127"/>
                </a:defRPr>
              </a:lvl6pPr>
              <a:lvl7pPr marL="2971800" indent="-228600" algn="ctr" eaLnBrk="0" fontAlgn="base" hangingPunct="0">
                <a:spcBef>
                  <a:spcPct val="0"/>
                </a:spcBef>
                <a:spcAft>
                  <a:spcPct val="0"/>
                </a:spcAft>
                <a:defRPr>
                  <a:solidFill>
                    <a:schemeClr val="tx1"/>
                  </a:solidFill>
                  <a:latin typeface="Arial" charset="0"/>
                  <a:ea typeface="굴림" charset="-127"/>
                </a:defRPr>
              </a:lvl7pPr>
              <a:lvl8pPr marL="3429000" indent="-228600" algn="ctr" eaLnBrk="0" fontAlgn="base" hangingPunct="0">
                <a:spcBef>
                  <a:spcPct val="0"/>
                </a:spcBef>
                <a:spcAft>
                  <a:spcPct val="0"/>
                </a:spcAft>
                <a:defRPr>
                  <a:solidFill>
                    <a:schemeClr val="tx1"/>
                  </a:solidFill>
                  <a:latin typeface="Arial" charset="0"/>
                  <a:ea typeface="굴림" charset="-127"/>
                </a:defRPr>
              </a:lvl8pPr>
              <a:lvl9pPr marL="3886200" indent="-228600" algn="ctr" eaLnBrk="0" fontAlgn="base" hangingPunct="0">
                <a:spcBef>
                  <a:spcPct val="0"/>
                </a:spcBef>
                <a:spcAft>
                  <a:spcPct val="0"/>
                </a:spcAft>
                <a:defRPr>
                  <a:solidFill>
                    <a:schemeClr val="tx1"/>
                  </a:solidFill>
                  <a:latin typeface="Arial" charset="0"/>
                  <a:ea typeface="굴림" charset="-127"/>
                </a:defRPr>
              </a:lvl9pPr>
            </a:lstStyle>
            <a:p>
              <a:pPr>
                <a:lnSpc>
                  <a:spcPct val="90000"/>
                </a:lnSpc>
              </a:pPr>
              <a:r>
                <a:rPr lang="en-US" altLang="ko-KR" sz="800">
                  <a:solidFill>
                    <a:schemeClr val="folHlink"/>
                  </a:solidFill>
                </a:rPr>
                <a:t>Bank Customer</a:t>
              </a:r>
              <a:endParaRPr lang="en-US" altLang="ko-KR" sz="2400" b="1">
                <a:solidFill>
                  <a:schemeClr val="folHlink"/>
                </a:solidFill>
                <a:latin typeface="Lucida Sans Unicode" charset="0"/>
              </a:endParaRPr>
            </a:p>
          </p:txBody>
        </p:sp>
        <p:sp>
          <p:nvSpPr>
            <p:cNvPr id="1378343" name="Oval 39"/>
            <p:cNvSpPr>
              <a:spLocks noChangeArrowheads="1"/>
            </p:cNvSpPr>
            <p:nvPr/>
          </p:nvSpPr>
          <p:spPr bwMode="auto">
            <a:xfrm>
              <a:off x="3558" y="3292"/>
              <a:ext cx="308" cy="302"/>
            </a:xfrm>
            <a:prstGeom prst="ellipse">
              <a:avLst/>
            </a:prstGeom>
            <a:solidFill>
              <a:srgbClr val="FF8000"/>
            </a:solidFill>
            <a:ln w="0">
              <a:solidFill>
                <a:srgbClr val="1F1A17"/>
              </a:solidFill>
              <a:round/>
              <a:headEnd/>
              <a:tailEnd/>
            </a:ln>
          </p:spPr>
          <p:txBody>
            <a:bodyPr/>
            <a:lstStyle/>
            <a:p>
              <a:pPr>
                <a:defRPr/>
              </a:pPr>
              <a:endParaRPr lang="ko-KR" altLang="en-US">
                <a:latin typeface="Arial" pitchFamily="34" charset="0"/>
              </a:endParaRPr>
            </a:p>
          </p:txBody>
        </p:sp>
        <p:sp>
          <p:nvSpPr>
            <p:cNvPr id="1378344" name="Line 40"/>
            <p:cNvSpPr>
              <a:spLocks noChangeShapeType="1"/>
            </p:cNvSpPr>
            <p:nvPr/>
          </p:nvSpPr>
          <p:spPr bwMode="auto">
            <a:xfrm>
              <a:off x="3411" y="3366"/>
              <a:ext cx="1" cy="153"/>
            </a:xfrm>
            <a:prstGeom prst="line">
              <a:avLst/>
            </a:prstGeom>
            <a:noFill/>
            <a:ln w="0">
              <a:solidFill>
                <a:schemeClr val="tx1"/>
              </a:solidFill>
              <a:round/>
              <a:headEnd/>
              <a:tailEnd/>
            </a:ln>
          </p:spPr>
          <p:txBody>
            <a:bodyPr/>
            <a:lstStyle/>
            <a:p>
              <a:pPr>
                <a:defRPr/>
              </a:pPr>
              <a:endParaRPr lang="ko-KR" altLang="en-US">
                <a:latin typeface="Arial" pitchFamily="34" charset="0"/>
              </a:endParaRPr>
            </a:p>
          </p:txBody>
        </p:sp>
        <p:sp>
          <p:nvSpPr>
            <p:cNvPr id="1378345" name="Line 41"/>
            <p:cNvSpPr>
              <a:spLocks noChangeShapeType="1"/>
            </p:cNvSpPr>
            <p:nvPr/>
          </p:nvSpPr>
          <p:spPr bwMode="auto">
            <a:xfrm>
              <a:off x="3411" y="3439"/>
              <a:ext cx="147" cy="2"/>
            </a:xfrm>
            <a:prstGeom prst="line">
              <a:avLst/>
            </a:prstGeom>
            <a:noFill/>
            <a:ln w="0">
              <a:solidFill>
                <a:schemeClr val="tx1"/>
              </a:solidFill>
              <a:round/>
              <a:headEnd/>
              <a:tailEnd/>
            </a:ln>
          </p:spPr>
          <p:txBody>
            <a:bodyPr/>
            <a:lstStyle/>
            <a:p>
              <a:pPr>
                <a:defRPr/>
              </a:pPr>
              <a:endParaRPr lang="ko-KR" altLang="en-US">
                <a:latin typeface="Arial" pitchFamily="34" charset="0"/>
              </a:endParaRPr>
            </a:p>
          </p:txBody>
        </p:sp>
        <p:sp>
          <p:nvSpPr>
            <p:cNvPr id="57393" name="Rectangle 42"/>
            <p:cNvSpPr>
              <a:spLocks noChangeArrowheads="1"/>
            </p:cNvSpPr>
            <p:nvPr/>
          </p:nvSpPr>
          <p:spPr bwMode="auto">
            <a:xfrm>
              <a:off x="3448" y="3649"/>
              <a:ext cx="466" cy="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굴림" charset="-127"/>
                </a:defRPr>
              </a:lvl1pPr>
              <a:lvl2pPr marL="742950" indent="-285750">
                <a:defRPr>
                  <a:solidFill>
                    <a:schemeClr val="tx1"/>
                  </a:solidFill>
                  <a:latin typeface="Arial" charset="0"/>
                  <a:ea typeface="굴림" charset="-127"/>
                </a:defRPr>
              </a:lvl2pPr>
              <a:lvl3pPr marL="1143000" indent="-228600">
                <a:defRPr>
                  <a:solidFill>
                    <a:schemeClr val="tx1"/>
                  </a:solidFill>
                  <a:latin typeface="Arial" charset="0"/>
                  <a:ea typeface="굴림" charset="-127"/>
                </a:defRPr>
              </a:lvl3pPr>
              <a:lvl4pPr marL="1600200" indent="-228600">
                <a:defRPr>
                  <a:solidFill>
                    <a:schemeClr val="tx1"/>
                  </a:solidFill>
                  <a:latin typeface="Arial" charset="0"/>
                  <a:ea typeface="굴림" charset="-127"/>
                </a:defRPr>
              </a:lvl4pPr>
              <a:lvl5pPr marL="2057400" indent="-228600">
                <a:defRPr>
                  <a:solidFill>
                    <a:schemeClr val="tx1"/>
                  </a:solidFill>
                  <a:latin typeface="Arial" charset="0"/>
                  <a:ea typeface="굴림" charset="-127"/>
                </a:defRPr>
              </a:lvl5pPr>
              <a:lvl6pPr marL="2514600" indent="-228600" algn="ctr" eaLnBrk="0" fontAlgn="base" hangingPunct="0">
                <a:spcBef>
                  <a:spcPct val="0"/>
                </a:spcBef>
                <a:spcAft>
                  <a:spcPct val="0"/>
                </a:spcAft>
                <a:defRPr>
                  <a:solidFill>
                    <a:schemeClr val="tx1"/>
                  </a:solidFill>
                  <a:latin typeface="Arial" charset="0"/>
                  <a:ea typeface="굴림" charset="-127"/>
                </a:defRPr>
              </a:lvl6pPr>
              <a:lvl7pPr marL="2971800" indent="-228600" algn="ctr" eaLnBrk="0" fontAlgn="base" hangingPunct="0">
                <a:spcBef>
                  <a:spcPct val="0"/>
                </a:spcBef>
                <a:spcAft>
                  <a:spcPct val="0"/>
                </a:spcAft>
                <a:defRPr>
                  <a:solidFill>
                    <a:schemeClr val="tx1"/>
                  </a:solidFill>
                  <a:latin typeface="Arial" charset="0"/>
                  <a:ea typeface="굴림" charset="-127"/>
                </a:defRPr>
              </a:lvl7pPr>
              <a:lvl8pPr marL="3429000" indent="-228600" algn="ctr" eaLnBrk="0" fontAlgn="base" hangingPunct="0">
                <a:spcBef>
                  <a:spcPct val="0"/>
                </a:spcBef>
                <a:spcAft>
                  <a:spcPct val="0"/>
                </a:spcAft>
                <a:defRPr>
                  <a:solidFill>
                    <a:schemeClr val="tx1"/>
                  </a:solidFill>
                  <a:latin typeface="Arial" charset="0"/>
                  <a:ea typeface="굴림" charset="-127"/>
                </a:defRPr>
              </a:lvl8pPr>
              <a:lvl9pPr marL="3886200" indent="-228600" algn="ctr" eaLnBrk="0" fontAlgn="base" hangingPunct="0">
                <a:spcBef>
                  <a:spcPct val="0"/>
                </a:spcBef>
                <a:spcAft>
                  <a:spcPct val="0"/>
                </a:spcAft>
                <a:defRPr>
                  <a:solidFill>
                    <a:schemeClr val="tx1"/>
                  </a:solidFill>
                  <a:latin typeface="Arial" charset="0"/>
                  <a:ea typeface="굴림" charset="-127"/>
                </a:defRPr>
              </a:lvl9pPr>
            </a:lstStyle>
            <a:p>
              <a:pPr>
                <a:lnSpc>
                  <a:spcPct val="90000"/>
                </a:lnSpc>
              </a:pPr>
              <a:r>
                <a:rPr lang="en-US" altLang="ko-KR" sz="800">
                  <a:solidFill>
                    <a:schemeClr val="folHlink"/>
                  </a:solidFill>
                </a:rPr>
                <a:t>Money Receptor</a:t>
              </a:r>
              <a:endParaRPr lang="en-US" altLang="ko-KR" sz="2400" b="1">
                <a:solidFill>
                  <a:schemeClr val="folHlink"/>
                </a:solidFill>
                <a:latin typeface="Lucida Sans Unicode" charset="0"/>
              </a:endParaRPr>
            </a:p>
          </p:txBody>
        </p:sp>
        <p:sp>
          <p:nvSpPr>
            <p:cNvPr id="1378347" name="Line 43"/>
            <p:cNvSpPr>
              <a:spLocks noChangeShapeType="1"/>
            </p:cNvSpPr>
            <p:nvPr/>
          </p:nvSpPr>
          <p:spPr bwMode="auto">
            <a:xfrm>
              <a:off x="3109" y="3114"/>
              <a:ext cx="296" cy="184"/>
            </a:xfrm>
            <a:prstGeom prst="line">
              <a:avLst/>
            </a:prstGeom>
            <a:noFill/>
            <a:ln w="0">
              <a:solidFill>
                <a:schemeClr val="hlink"/>
              </a:solidFill>
              <a:round/>
              <a:headEnd/>
              <a:tailEnd/>
            </a:ln>
          </p:spPr>
          <p:txBody>
            <a:bodyPr/>
            <a:lstStyle/>
            <a:p>
              <a:pPr>
                <a:defRPr/>
              </a:pPr>
              <a:endParaRPr lang="ko-KR" altLang="en-US">
                <a:latin typeface="Arial" pitchFamily="34" charset="0"/>
              </a:endParaRPr>
            </a:p>
          </p:txBody>
        </p:sp>
        <p:sp>
          <p:nvSpPr>
            <p:cNvPr id="1378348" name="Line 44"/>
            <p:cNvSpPr>
              <a:spLocks noChangeShapeType="1"/>
            </p:cNvSpPr>
            <p:nvPr/>
          </p:nvSpPr>
          <p:spPr bwMode="auto">
            <a:xfrm flipH="1" flipV="1">
              <a:off x="2814" y="2928"/>
              <a:ext cx="296" cy="186"/>
            </a:xfrm>
            <a:prstGeom prst="line">
              <a:avLst/>
            </a:prstGeom>
            <a:noFill/>
            <a:ln w="0">
              <a:solidFill>
                <a:schemeClr val="hlink"/>
              </a:solidFill>
              <a:round/>
              <a:headEnd/>
              <a:tailEnd/>
            </a:ln>
          </p:spPr>
          <p:txBody>
            <a:bodyPr/>
            <a:lstStyle/>
            <a:p>
              <a:pPr>
                <a:defRPr/>
              </a:pPr>
              <a:endParaRPr lang="ko-KR" altLang="en-US">
                <a:latin typeface="Arial" pitchFamily="34" charset="0"/>
              </a:endParaRPr>
            </a:p>
          </p:txBody>
        </p:sp>
        <p:sp>
          <p:nvSpPr>
            <p:cNvPr id="1378349" name="Line 45"/>
            <p:cNvSpPr>
              <a:spLocks noChangeShapeType="1"/>
            </p:cNvSpPr>
            <p:nvPr/>
          </p:nvSpPr>
          <p:spPr bwMode="auto">
            <a:xfrm>
              <a:off x="3411" y="2669"/>
              <a:ext cx="1" cy="160"/>
            </a:xfrm>
            <a:prstGeom prst="line">
              <a:avLst/>
            </a:prstGeom>
            <a:noFill/>
            <a:ln w="0">
              <a:solidFill>
                <a:schemeClr val="tx1"/>
              </a:solidFill>
              <a:round/>
              <a:headEnd/>
              <a:tailEnd/>
            </a:ln>
          </p:spPr>
          <p:txBody>
            <a:bodyPr/>
            <a:lstStyle/>
            <a:p>
              <a:pPr>
                <a:defRPr/>
              </a:pPr>
              <a:endParaRPr lang="ko-KR" altLang="en-US">
                <a:latin typeface="Arial" pitchFamily="34" charset="0"/>
              </a:endParaRPr>
            </a:p>
          </p:txBody>
        </p:sp>
        <p:sp>
          <p:nvSpPr>
            <p:cNvPr id="1378350" name="Line 46"/>
            <p:cNvSpPr>
              <a:spLocks noChangeShapeType="1"/>
            </p:cNvSpPr>
            <p:nvPr/>
          </p:nvSpPr>
          <p:spPr bwMode="auto">
            <a:xfrm>
              <a:off x="3411" y="2749"/>
              <a:ext cx="147" cy="2"/>
            </a:xfrm>
            <a:prstGeom prst="line">
              <a:avLst/>
            </a:prstGeom>
            <a:noFill/>
            <a:ln w="0">
              <a:solidFill>
                <a:schemeClr val="tx1"/>
              </a:solidFill>
              <a:round/>
              <a:headEnd/>
              <a:tailEnd/>
            </a:ln>
          </p:spPr>
          <p:txBody>
            <a:bodyPr/>
            <a:lstStyle/>
            <a:p>
              <a:pPr>
                <a:defRPr/>
              </a:pPr>
              <a:endParaRPr lang="ko-KR" altLang="en-US">
                <a:latin typeface="Arial" pitchFamily="34" charset="0"/>
              </a:endParaRPr>
            </a:p>
          </p:txBody>
        </p:sp>
        <p:sp>
          <p:nvSpPr>
            <p:cNvPr id="57398" name="Rectangle 47"/>
            <p:cNvSpPr>
              <a:spLocks noChangeArrowheads="1"/>
            </p:cNvSpPr>
            <p:nvPr/>
          </p:nvSpPr>
          <p:spPr bwMode="auto">
            <a:xfrm>
              <a:off x="3440" y="2959"/>
              <a:ext cx="490" cy="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ea typeface="굴림" charset="-127"/>
                </a:defRPr>
              </a:lvl1pPr>
              <a:lvl2pPr marL="742950" indent="-285750">
                <a:defRPr>
                  <a:solidFill>
                    <a:schemeClr val="tx1"/>
                  </a:solidFill>
                  <a:latin typeface="Arial" charset="0"/>
                  <a:ea typeface="굴림" charset="-127"/>
                </a:defRPr>
              </a:lvl2pPr>
              <a:lvl3pPr marL="1143000" indent="-228600">
                <a:defRPr>
                  <a:solidFill>
                    <a:schemeClr val="tx1"/>
                  </a:solidFill>
                  <a:latin typeface="Arial" charset="0"/>
                  <a:ea typeface="굴림" charset="-127"/>
                </a:defRPr>
              </a:lvl3pPr>
              <a:lvl4pPr marL="1600200" indent="-228600">
                <a:defRPr>
                  <a:solidFill>
                    <a:schemeClr val="tx1"/>
                  </a:solidFill>
                  <a:latin typeface="Arial" charset="0"/>
                  <a:ea typeface="굴림" charset="-127"/>
                </a:defRPr>
              </a:lvl4pPr>
              <a:lvl5pPr marL="2057400" indent="-228600">
                <a:defRPr>
                  <a:solidFill>
                    <a:schemeClr val="tx1"/>
                  </a:solidFill>
                  <a:latin typeface="Arial" charset="0"/>
                  <a:ea typeface="굴림" charset="-127"/>
                </a:defRPr>
              </a:lvl5pPr>
              <a:lvl6pPr marL="2514600" indent="-228600" algn="ctr" eaLnBrk="0" fontAlgn="base" hangingPunct="0">
                <a:spcBef>
                  <a:spcPct val="0"/>
                </a:spcBef>
                <a:spcAft>
                  <a:spcPct val="0"/>
                </a:spcAft>
                <a:defRPr>
                  <a:solidFill>
                    <a:schemeClr val="tx1"/>
                  </a:solidFill>
                  <a:latin typeface="Arial" charset="0"/>
                  <a:ea typeface="굴림" charset="-127"/>
                </a:defRPr>
              </a:lvl6pPr>
              <a:lvl7pPr marL="2971800" indent="-228600" algn="ctr" eaLnBrk="0" fontAlgn="base" hangingPunct="0">
                <a:spcBef>
                  <a:spcPct val="0"/>
                </a:spcBef>
                <a:spcAft>
                  <a:spcPct val="0"/>
                </a:spcAft>
                <a:defRPr>
                  <a:solidFill>
                    <a:schemeClr val="tx1"/>
                  </a:solidFill>
                  <a:latin typeface="Arial" charset="0"/>
                  <a:ea typeface="굴림" charset="-127"/>
                </a:defRPr>
              </a:lvl7pPr>
              <a:lvl8pPr marL="3429000" indent="-228600" algn="ctr" eaLnBrk="0" fontAlgn="base" hangingPunct="0">
                <a:spcBef>
                  <a:spcPct val="0"/>
                </a:spcBef>
                <a:spcAft>
                  <a:spcPct val="0"/>
                </a:spcAft>
                <a:defRPr>
                  <a:solidFill>
                    <a:schemeClr val="tx1"/>
                  </a:solidFill>
                  <a:latin typeface="Arial" charset="0"/>
                  <a:ea typeface="굴림" charset="-127"/>
                </a:defRPr>
              </a:lvl8pPr>
              <a:lvl9pPr marL="3886200" indent="-228600" algn="ctr" eaLnBrk="0" fontAlgn="base" hangingPunct="0">
                <a:spcBef>
                  <a:spcPct val="0"/>
                </a:spcBef>
                <a:spcAft>
                  <a:spcPct val="0"/>
                </a:spcAft>
                <a:defRPr>
                  <a:solidFill>
                    <a:schemeClr val="tx1"/>
                  </a:solidFill>
                  <a:latin typeface="Arial" charset="0"/>
                  <a:ea typeface="굴림" charset="-127"/>
                </a:defRPr>
              </a:lvl9pPr>
            </a:lstStyle>
            <a:p>
              <a:pPr>
                <a:lnSpc>
                  <a:spcPct val="90000"/>
                </a:lnSpc>
              </a:pPr>
              <a:r>
                <a:rPr lang="en-US" altLang="ko-KR" sz="800">
                  <a:solidFill>
                    <a:schemeClr val="folHlink"/>
                  </a:solidFill>
                </a:rPr>
                <a:t>Cashier Interface</a:t>
              </a:r>
              <a:endParaRPr lang="en-US" altLang="ko-KR" sz="2400" b="1">
                <a:solidFill>
                  <a:schemeClr val="folHlink"/>
                </a:solidFill>
                <a:latin typeface="Lucida Sans Unicode" charset="0"/>
              </a:endParaRPr>
            </a:p>
          </p:txBody>
        </p:sp>
        <p:sp>
          <p:nvSpPr>
            <p:cNvPr id="1378352" name="Line 48"/>
            <p:cNvSpPr>
              <a:spLocks noChangeShapeType="1"/>
            </p:cNvSpPr>
            <p:nvPr/>
          </p:nvSpPr>
          <p:spPr bwMode="auto">
            <a:xfrm>
              <a:off x="3024" y="2749"/>
              <a:ext cx="387" cy="2"/>
            </a:xfrm>
            <a:prstGeom prst="line">
              <a:avLst/>
            </a:prstGeom>
            <a:noFill/>
            <a:ln w="0">
              <a:solidFill>
                <a:schemeClr val="hlink"/>
              </a:solidFill>
              <a:round/>
              <a:headEnd/>
              <a:tailEnd/>
            </a:ln>
          </p:spPr>
          <p:txBody>
            <a:bodyPr/>
            <a:lstStyle/>
            <a:p>
              <a:pPr>
                <a:defRPr/>
              </a:pPr>
              <a:endParaRPr lang="ko-KR" altLang="en-US">
                <a:latin typeface="Arial" pitchFamily="34" charset="0"/>
              </a:endParaRPr>
            </a:p>
          </p:txBody>
        </p:sp>
        <p:sp>
          <p:nvSpPr>
            <p:cNvPr id="1378353" name="Line 49"/>
            <p:cNvSpPr>
              <a:spLocks noChangeShapeType="1"/>
            </p:cNvSpPr>
            <p:nvPr/>
          </p:nvSpPr>
          <p:spPr bwMode="auto">
            <a:xfrm flipH="1">
              <a:off x="2642" y="2749"/>
              <a:ext cx="387" cy="2"/>
            </a:xfrm>
            <a:prstGeom prst="line">
              <a:avLst/>
            </a:prstGeom>
            <a:noFill/>
            <a:ln w="0">
              <a:solidFill>
                <a:schemeClr val="hlink"/>
              </a:solidFill>
              <a:round/>
              <a:headEnd/>
              <a:tailEnd/>
            </a:ln>
          </p:spPr>
          <p:txBody>
            <a:bodyPr/>
            <a:lstStyle/>
            <a:p>
              <a:pPr>
                <a:defRPr/>
              </a:pPr>
              <a:endParaRPr lang="ko-KR" altLang="en-US">
                <a:latin typeface="Arial" pitchFamily="34" charset="0"/>
              </a:endParaRPr>
            </a:p>
          </p:txBody>
        </p:sp>
        <p:sp>
          <p:nvSpPr>
            <p:cNvPr id="1378354" name="Oval 50"/>
            <p:cNvSpPr>
              <a:spLocks noChangeArrowheads="1"/>
            </p:cNvSpPr>
            <p:nvPr/>
          </p:nvSpPr>
          <p:spPr bwMode="auto">
            <a:xfrm>
              <a:off x="3527" y="1967"/>
              <a:ext cx="309" cy="302"/>
            </a:xfrm>
            <a:prstGeom prst="ellipse">
              <a:avLst/>
            </a:prstGeom>
            <a:solidFill>
              <a:srgbClr val="800000"/>
            </a:solidFill>
            <a:ln w="0">
              <a:solidFill>
                <a:srgbClr val="1F1A17"/>
              </a:solidFill>
              <a:round/>
              <a:headEnd/>
              <a:tailEnd/>
            </a:ln>
          </p:spPr>
          <p:txBody>
            <a:bodyPr/>
            <a:lstStyle/>
            <a:p>
              <a:pPr>
                <a:defRPr/>
              </a:pPr>
              <a:endParaRPr lang="ko-KR" altLang="en-US">
                <a:latin typeface="Arial" pitchFamily="34" charset="0"/>
              </a:endParaRPr>
            </a:p>
          </p:txBody>
        </p:sp>
        <p:sp>
          <p:nvSpPr>
            <p:cNvPr id="1378355" name="Line 51"/>
            <p:cNvSpPr>
              <a:spLocks noChangeShapeType="1"/>
            </p:cNvSpPr>
            <p:nvPr/>
          </p:nvSpPr>
          <p:spPr bwMode="auto">
            <a:xfrm>
              <a:off x="3380" y="2040"/>
              <a:ext cx="2" cy="161"/>
            </a:xfrm>
            <a:prstGeom prst="line">
              <a:avLst/>
            </a:prstGeom>
            <a:noFill/>
            <a:ln w="0">
              <a:solidFill>
                <a:schemeClr val="tx1"/>
              </a:solidFill>
              <a:round/>
              <a:headEnd/>
              <a:tailEnd/>
            </a:ln>
          </p:spPr>
          <p:txBody>
            <a:bodyPr/>
            <a:lstStyle/>
            <a:p>
              <a:pPr>
                <a:defRPr/>
              </a:pPr>
              <a:endParaRPr lang="ko-KR" altLang="en-US">
                <a:latin typeface="Arial" pitchFamily="34" charset="0"/>
              </a:endParaRPr>
            </a:p>
          </p:txBody>
        </p:sp>
        <p:sp>
          <p:nvSpPr>
            <p:cNvPr id="1378356" name="Line 52"/>
            <p:cNvSpPr>
              <a:spLocks noChangeShapeType="1"/>
            </p:cNvSpPr>
            <p:nvPr/>
          </p:nvSpPr>
          <p:spPr bwMode="auto">
            <a:xfrm>
              <a:off x="3380" y="2121"/>
              <a:ext cx="147" cy="1"/>
            </a:xfrm>
            <a:prstGeom prst="line">
              <a:avLst/>
            </a:prstGeom>
            <a:noFill/>
            <a:ln w="0">
              <a:solidFill>
                <a:schemeClr val="tx1"/>
              </a:solidFill>
              <a:round/>
              <a:headEnd/>
              <a:tailEnd/>
            </a:ln>
          </p:spPr>
          <p:txBody>
            <a:bodyPr/>
            <a:lstStyle/>
            <a:p>
              <a:pPr>
                <a:defRPr/>
              </a:pPr>
              <a:endParaRPr lang="ko-KR" altLang="en-US">
                <a:latin typeface="Arial" pitchFamily="34" charset="0"/>
              </a:endParaRPr>
            </a:p>
          </p:txBody>
        </p:sp>
        <p:sp>
          <p:nvSpPr>
            <p:cNvPr id="57404" name="Rectangle 53"/>
            <p:cNvSpPr>
              <a:spLocks noChangeArrowheads="1"/>
            </p:cNvSpPr>
            <p:nvPr/>
          </p:nvSpPr>
          <p:spPr bwMode="auto">
            <a:xfrm>
              <a:off x="3495" y="2330"/>
              <a:ext cx="286" cy="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굴림" charset="-127"/>
                </a:defRPr>
              </a:lvl1pPr>
              <a:lvl2pPr marL="742950" indent="-285750">
                <a:defRPr>
                  <a:solidFill>
                    <a:schemeClr val="tx1"/>
                  </a:solidFill>
                  <a:latin typeface="Arial" charset="0"/>
                  <a:ea typeface="굴림" charset="-127"/>
                </a:defRPr>
              </a:lvl2pPr>
              <a:lvl3pPr marL="1143000" indent="-228600">
                <a:defRPr>
                  <a:solidFill>
                    <a:schemeClr val="tx1"/>
                  </a:solidFill>
                  <a:latin typeface="Arial" charset="0"/>
                  <a:ea typeface="굴림" charset="-127"/>
                </a:defRPr>
              </a:lvl3pPr>
              <a:lvl4pPr marL="1600200" indent="-228600">
                <a:defRPr>
                  <a:solidFill>
                    <a:schemeClr val="tx1"/>
                  </a:solidFill>
                  <a:latin typeface="Arial" charset="0"/>
                  <a:ea typeface="굴림" charset="-127"/>
                </a:defRPr>
              </a:lvl4pPr>
              <a:lvl5pPr marL="2057400" indent="-228600">
                <a:defRPr>
                  <a:solidFill>
                    <a:schemeClr val="tx1"/>
                  </a:solidFill>
                  <a:latin typeface="Arial" charset="0"/>
                  <a:ea typeface="굴림" charset="-127"/>
                </a:defRPr>
              </a:lvl5pPr>
              <a:lvl6pPr marL="2514600" indent="-228600" algn="ctr" eaLnBrk="0" fontAlgn="base" hangingPunct="0">
                <a:spcBef>
                  <a:spcPct val="0"/>
                </a:spcBef>
                <a:spcAft>
                  <a:spcPct val="0"/>
                </a:spcAft>
                <a:defRPr>
                  <a:solidFill>
                    <a:schemeClr val="tx1"/>
                  </a:solidFill>
                  <a:latin typeface="Arial" charset="0"/>
                  <a:ea typeface="굴림" charset="-127"/>
                </a:defRPr>
              </a:lvl6pPr>
              <a:lvl7pPr marL="2971800" indent="-228600" algn="ctr" eaLnBrk="0" fontAlgn="base" hangingPunct="0">
                <a:spcBef>
                  <a:spcPct val="0"/>
                </a:spcBef>
                <a:spcAft>
                  <a:spcPct val="0"/>
                </a:spcAft>
                <a:defRPr>
                  <a:solidFill>
                    <a:schemeClr val="tx1"/>
                  </a:solidFill>
                  <a:latin typeface="Arial" charset="0"/>
                  <a:ea typeface="굴림" charset="-127"/>
                </a:defRPr>
              </a:lvl7pPr>
              <a:lvl8pPr marL="3429000" indent="-228600" algn="ctr" eaLnBrk="0" fontAlgn="base" hangingPunct="0">
                <a:spcBef>
                  <a:spcPct val="0"/>
                </a:spcBef>
                <a:spcAft>
                  <a:spcPct val="0"/>
                </a:spcAft>
                <a:defRPr>
                  <a:solidFill>
                    <a:schemeClr val="tx1"/>
                  </a:solidFill>
                  <a:latin typeface="Arial" charset="0"/>
                  <a:ea typeface="굴림" charset="-127"/>
                </a:defRPr>
              </a:lvl8pPr>
              <a:lvl9pPr marL="3886200" indent="-228600" algn="ctr" eaLnBrk="0" fontAlgn="base" hangingPunct="0">
                <a:spcBef>
                  <a:spcPct val="0"/>
                </a:spcBef>
                <a:spcAft>
                  <a:spcPct val="0"/>
                </a:spcAft>
                <a:defRPr>
                  <a:solidFill>
                    <a:schemeClr val="tx1"/>
                  </a:solidFill>
                  <a:latin typeface="Arial" charset="0"/>
                  <a:ea typeface="굴림" charset="-127"/>
                </a:defRPr>
              </a:lvl9pPr>
            </a:lstStyle>
            <a:p>
              <a:pPr>
                <a:lnSpc>
                  <a:spcPct val="90000"/>
                </a:lnSpc>
              </a:pPr>
              <a:r>
                <a:rPr lang="en-US" altLang="ko-KR" sz="800">
                  <a:solidFill>
                    <a:schemeClr val="folHlink"/>
                  </a:solidFill>
                </a:rPr>
                <a:t>Dispenser</a:t>
              </a:r>
              <a:endParaRPr lang="en-US" altLang="ko-KR" sz="2400" b="1">
                <a:solidFill>
                  <a:schemeClr val="folHlink"/>
                </a:solidFill>
                <a:latin typeface="Lucida Sans Unicode" charset="0"/>
              </a:endParaRPr>
            </a:p>
          </p:txBody>
        </p:sp>
        <p:sp>
          <p:nvSpPr>
            <p:cNvPr id="1378358" name="Line 54"/>
            <p:cNvSpPr>
              <a:spLocks noChangeShapeType="1"/>
            </p:cNvSpPr>
            <p:nvPr/>
          </p:nvSpPr>
          <p:spPr bwMode="auto">
            <a:xfrm flipV="1">
              <a:off x="3011" y="2238"/>
              <a:ext cx="382" cy="216"/>
            </a:xfrm>
            <a:prstGeom prst="line">
              <a:avLst/>
            </a:prstGeom>
            <a:noFill/>
            <a:ln w="0">
              <a:solidFill>
                <a:schemeClr val="hlink"/>
              </a:solidFill>
              <a:round/>
              <a:headEnd/>
              <a:tailEnd/>
            </a:ln>
          </p:spPr>
          <p:txBody>
            <a:bodyPr/>
            <a:lstStyle/>
            <a:p>
              <a:pPr>
                <a:defRPr/>
              </a:pPr>
              <a:endParaRPr lang="ko-KR" altLang="en-US">
                <a:latin typeface="Arial" pitchFamily="34" charset="0"/>
              </a:endParaRPr>
            </a:p>
          </p:txBody>
        </p:sp>
        <p:sp>
          <p:nvSpPr>
            <p:cNvPr id="1378359" name="Line 55"/>
            <p:cNvSpPr>
              <a:spLocks noChangeShapeType="1"/>
            </p:cNvSpPr>
            <p:nvPr/>
          </p:nvSpPr>
          <p:spPr bwMode="auto">
            <a:xfrm flipH="1">
              <a:off x="2642" y="2454"/>
              <a:ext cx="369" cy="211"/>
            </a:xfrm>
            <a:prstGeom prst="line">
              <a:avLst/>
            </a:prstGeom>
            <a:noFill/>
            <a:ln w="0">
              <a:solidFill>
                <a:schemeClr val="hlink"/>
              </a:solidFill>
              <a:round/>
              <a:headEnd/>
              <a:tailEnd/>
            </a:ln>
          </p:spPr>
          <p:txBody>
            <a:bodyPr/>
            <a:lstStyle/>
            <a:p>
              <a:pPr>
                <a:defRPr/>
              </a:pPr>
              <a:endParaRPr lang="ko-KR" altLang="en-US">
                <a:latin typeface="Arial" pitchFamily="34" charset="0"/>
              </a:endParaRPr>
            </a:p>
          </p:txBody>
        </p:sp>
        <p:sp>
          <p:nvSpPr>
            <p:cNvPr id="1378360" name="Oval 56"/>
            <p:cNvSpPr>
              <a:spLocks noChangeArrowheads="1"/>
            </p:cNvSpPr>
            <p:nvPr/>
          </p:nvSpPr>
          <p:spPr bwMode="auto">
            <a:xfrm>
              <a:off x="4462" y="1991"/>
              <a:ext cx="308" cy="296"/>
            </a:xfrm>
            <a:prstGeom prst="ellipse">
              <a:avLst/>
            </a:prstGeom>
            <a:solidFill>
              <a:srgbClr val="800000"/>
            </a:solidFill>
            <a:ln w="0">
              <a:solidFill>
                <a:schemeClr val="tx1"/>
              </a:solidFill>
              <a:round/>
              <a:headEnd/>
              <a:tailEnd/>
            </a:ln>
          </p:spPr>
          <p:txBody>
            <a:bodyPr/>
            <a:lstStyle/>
            <a:p>
              <a:pPr>
                <a:defRPr/>
              </a:pPr>
              <a:endParaRPr lang="ko-KR" altLang="en-US">
                <a:latin typeface="Arial" pitchFamily="34" charset="0"/>
              </a:endParaRPr>
            </a:p>
          </p:txBody>
        </p:sp>
        <p:sp>
          <p:nvSpPr>
            <p:cNvPr id="1378361" name="Line 57"/>
            <p:cNvSpPr>
              <a:spLocks noChangeShapeType="1"/>
            </p:cNvSpPr>
            <p:nvPr/>
          </p:nvSpPr>
          <p:spPr bwMode="auto">
            <a:xfrm flipH="1">
              <a:off x="4579" y="1960"/>
              <a:ext cx="62" cy="31"/>
            </a:xfrm>
            <a:prstGeom prst="line">
              <a:avLst/>
            </a:prstGeom>
            <a:noFill/>
            <a:ln w="0">
              <a:solidFill>
                <a:schemeClr val="tx1"/>
              </a:solidFill>
              <a:round/>
              <a:headEnd/>
              <a:tailEnd/>
            </a:ln>
          </p:spPr>
          <p:txBody>
            <a:bodyPr/>
            <a:lstStyle/>
            <a:p>
              <a:pPr>
                <a:defRPr/>
              </a:pPr>
              <a:endParaRPr lang="ko-KR" altLang="en-US">
                <a:latin typeface="Arial" pitchFamily="34" charset="0"/>
              </a:endParaRPr>
            </a:p>
          </p:txBody>
        </p:sp>
        <p:sp>
          <p:nvSpPr>
            <p:cNvPr id="1378362" name="Line 58"/>
            <p:cNvSpPr>
              <a:spLocks noChangeShapeType="1"/>
            </p:cNvSpPr>
            <p:nvPr/>
          </p:nvSpPr>
          <p:spPr bwMode="auto">
            <a:xfrm flipH="1" flipV="1">
              <a:off x="4579" y="1991"/>
              <a:ext cx="62" cy="25"/>
            </a:xfrm>
            <a:prstGeom prst="line">
              <a:avLst/>
            </a:prstGeom>
            <a:noFill/>
            <a:ln w="0">
              <a:solidFill>
                <a:schemeClr val="tx1"/>
              </a:solidFill>
              <a:round/>
              <a:headEnd/>
              <a:tailEnd/>
            </a:ln>
          </p:spPr>
          <p:txBody>
            <a:bodyPr/>
            <a:lstStyle/>
            <a:p>
              <a:pPr>
                <a:defRPr/>
              </a:pPr>
              <a:endParaRPr lang="ko-KR" altLang="en-US">
                <a:latin typeface="Arial" pitchFamily="34" charset="0"/>
              </a:endParaRPr>
            </a:p>
          </p:txBody>
        </p:sp>
        <p:sp>
          <p:nvSpPr>
            <p:cNvPr id="57410" name="Rectangle 59"/>
            <p:cNvSpPr>
              <a:spLocks noChangeArrowheads="1"/>
            </p:cNvSpPr>
            <p:nvPr/>
          </p:nvSpPr>
          <p:spPr bwMode="auto">
            <a:xfrm>
              <a:off x="4481" y="2337"/>
              <a:ext cx="313" cy="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굴림" charset="-127"/>
                </a:defRPr>
              </a:lvl1pPr>
              <a:lvl2pPr marL="742950" indent="-285750">
                <a:defRPr>
                  <a:solidFill>
                    <a:schemeClr val="tx1"/>
                  </a:solidFill>
                  <a:latin typeface="Arial" charset="0"/>
                  <a:ea typeface="굴림" charset="-127"/>
                </a:defRPr>
              </a:lvl2pPr>
              <a:lvl3pPr marL="1143000" indent="-228600">
                <a:defRPr>
                  <a:solidFill>
                    <a:schemeClr val="tx1"/>
                  </a:solidFill>
                  <a:latin typeface="Arial" charset="0"/>
                  <a:ea typeface="굴림" charset="-127"/>
                </a:defRPr>
              </a:lvl3pPr>
              <a:lvl4pPr marL="1600200" indent="-228600">
                <a:defRPr>
                  <a:solidFill>
                    <a:schemeClr val="tx1"/>
                  </a:solidFill>
                  <a:latin typeface="Arial" charset="0"/>
                  <a:ea typeface="굴림" charset="-127"/>
                </a:defRPr>
              </a:lvl4pPr>
              <a:lvl5pPr marL="2057400" indent="-228600">
                <a:defRPr>
                  <a:solidFill>
                    <a:schemeClr val="tx1"/>
                  </a:solidFill>
                  <a:latin typeface="Arial" charset="0"/>
                  <a:ea typeface="굴림" charset="-127"/>
                </a:defRPr>
              </a:lvl5pPr>
              <a:lvl6pPr marL="2514600" indent="-228600" algn="ctr" eaLnBrk="0" fontAlgn="base" hangingPunct="0">
                <a:spcBef>
                  <a:spcPct val="0"/>
                </a:spcBef>
                <a:spcAft>
                  <a:spcPct val="0"/>
                </a:spcAft>
                <a:defRPr>
                  <a:solidFill>
                    <a:schemeClr val="tx1"/>
                  </a:solidFill>
                  <a:latin typeface="Arial" charset="0"/>
                  <a:ea typeface="굴림" charset="-127"/>
                </a:defRPr>
              </a:lvl6pPr>
              <a:lvl7pPr marL="2971800" indent="-228600" algn="ctr" eaLnBrk="0" fontAlgn="base" hangingPunct="0">
                <a:spcBef>
                  <a:spcPct val="0"/>
                </a:spcBef>
                <a:spcAft>
                  <a:spcPct val="0"/>
                </a:spcAft>
                <a:defRPr>
                  <a:solidFill>
                    <a:schemeClr val="tx1"/>
                  </a:solidFill>
                  <a:latin typeface="Arial" charset="0"/>
                  <a:ea typeface="굴림" charset="-127"/>
                </a:defRPr>
              </a:lvl7pPr>
              <a:lvl8pPr marL="3429000" indent="-228600" algn="ctr" eaLnBrk="0" fontAlgn="base" hangingPunct="0">
                <a:spcBef>
                  <a:spcPct val="0"/>
                </a:spcBef>
                <a:spcAft>
                  <a:spcPct val="0"/>
                </a:spcAft>
                <a:defRPr>
                  <a:solidFill>
                    <a:schemeClr val="tx1"/>
                  </a:solidFill>
                  <a:latin typeface="Arial" charset="0"/>
                  <a:ea typeface="굴림" charset="-127"/>
                </a:defRPr>
              </a:lvl8pPr>
              <a:lvl9pPr marL="3886200" indent="-228600" algn="ctr" eaLnBrk="0" fontAlgn="base" hangingPunct="0">
                <a:spcBef>
                  <a:spcPct val="0"/>
                </a:spcBef>
                <a:spcAft>
                  <a:spcPct val="0"/>
                </a:spcAft>
                <a:defRPr>
                  <a:solidFill>
                    <a:schemeClr val="tx1"/>
                  </a:solidFill>
                  <a:latin typeface="Arial" charset="0"/>
                  <a:ea typeface="굴림" charset="-127"/>
                </a:defRPr>
              </a:lvl9pPr>
            </a:lstStyle>
            <a:p>
              <a:pPr>
                <a:lnSpc>
                  <a:spcPct val="90000"/>
                </a:lnSpc>
              </a:pPr>
              <a:r>
                <a:rPr lang="en-US" altLang="ko-KR" sz="800">
                  <a:solidFill>
                    <a:schemeClr val="folHlink"/>
                  </a:solidFill>
                </a:rPr>
                <a:t>Withdrawal</a:t>
              </a:r>
              <a:endParaRPr lang="en-US" altLang="ko-KR" sz="2400" b="1">
                <a:solidFill>
                  <a:schemeClr val="folHlink"/>
                </a:solidFill>
                <a:latin typeface="Lucida Sans Unicode" charset="0"/>
              </a:endParaRPr>
            </a:p>
          </p:txBody>
        </p:sp>
        <p:sp>
          <p:nvSpPr>
            <p:cNvPr id="1378364" name="Line 60"/>
            <p:cNvSpPr>
              <a:spLocks noChangeShapeType="1"/>
            </p:cNvSpPr>
            <p:nvPr/>
          </p:nvSpPr>
          <p:spPr bwMode="auto">
            <a:xfrm flipV="1">
              <a:off x="4407" y="2213"/>
              <a:ext cx="43" cy="28"/>
            </a:xfrm>
            <a:prstGeom prst="line">
              <a:avLst/>
            </a:prstGeom>
            <a:noFill/>
            <a:ln w="0">
              <a:solidFill>
                <a:srgbClr val="990033"/>
              </a:solidFill>
              <a:round/>
              <a:headEnd/>
              <a:tailEnd/>
            </a:ln>
          </p:spPr>
          <p:txBody>
            <a:bodyPr/>
            <a:lstStyle/>
            <a:p>
              <a:pPr>
                <a:defRPr/>
              </a:pPr>
              <a:endParaRPr lang="ko-KR" altLang="en-US">
                <a:latin typeface="Arial" pitchFamily="34" charset="0"/>
              </a:endParaRPr>
            </a:p>
          </p:txBody>
        </p:sp>
        <p:sp>
          <p:nvSpPr>
            <p:cNvPr id="1378365" name="Line 61"/>
            <p:cNvSpPr>
              <a:spLocks noChangeShapeType="1"/>
            </p:cNvSpPr>
            <p:nvPr/>
          </p:nvSpPr>
          <p:spPr bwMode="auto">
            <a:xfrm flipH="1">
              <a:off x="3853" y="2246"/>
              <a:ext cx="546" cy="355"/>
            </a:xfrm>
            <a:prstGeom prst="line">
              <a:avLst/>
            </a:prstGeom>
            <a:noFill/>
            <a:ln w="0">
              <a:solidFill>
                <a:schemeClr val="hlink"/>
              </a:solidFill>
              <a:round/>
              <a:headEnd/>
              <a:tailEnd/>
            </a:ln>
          </p:spPr>
          <p:txBody>
            <a:bodyPr/>
            <a:lstStyle/>
            <a:p>
              <a:pPr>
                <a:defRPr/>
              </a:pPr>
              <a:endParaRPr lang="ko-KR" altLang="en-US">
                <a:latin typeface="Arial" pitchFamily="34" charset="0"/>
              </a:endParaRPr>
            </a:p>
          </p:txBody>
        </p:sp>
        <p:sp>
          <p:nvSpPr>
            <p:cNvPr id="1378366" name="Line 62"/>
            <p:cNvSpPr>
              <a:spLocks noChangeShapeType="1"/>
            </p:cNvSpPr>
            <p:nvPr/>
          </p:nvSpPr>
          <p:spPr bwMode="auto">
            <a:xfrm>
              <a:off x="4136" y="2121"/>
              <a:ext cx="320" cy="1"/>
            </a:xfrm>
            <a:prstGeom prst="line">
              <a:avLst/>
            </a:prstGeom>
            <a:noFill/>
            <a:ln w="0">
              <a:solidFill>
                <a:schemeClr val="hlink"/>
              </a:solidFill>
              <a:round/>
              <a:headEnd/>
              <a:tailEnd/>
            </a:ln>
          </p:spPr>
          <p:txBody>
            <a:bodyPr/>
            <a:lstStyle/>
            <a:p>
              <a:pPr>
                <a:defRPr/>
              </a:pPr>
              <a:endParaRPr lang="ko-KR" altLang="en-US">
                <a:latin typeface="Arial" pitchFamily="34" charset="0"/>
              </a:endParaRPr>
            </a:p>
          </p:txBody>
        </p:sp>
        <p:sp>
          <p:nvSpPr>
            <p:cNvPr id="1378367" name="Line 63"/>
            <p:cNvSpPr>
              <a:spLocks noChangeShapeType="1"/>
            </p:cNvSpPr>
            <p:nvPr/>
          </p:nvSpPr>
          <p:spPr bwMode="auto">
            <a:xfrm flipH="1">
              <a:off x="3822" y="2121"/>
              <a:ext cx="314" cy="1"/>
            </a:xfrm>
            <a:prstGeom prst="line">
              <a:avLst/>
            </a:prstGeom>
            <a:noFill/>
            <a:ln w="0">
              <a:solidFill>
                <a:schemeClr val="hlink"/>
              </a:solidFill>
              <a:round/>
              <a:headEnd/>
              <a:tailEnd/>
            </a:ln>
          </p:spPr>
          <p:txBody>
            <a:bodyPr/>
            <a:lstStyle/>
            <a:p>
              <a:pPr>
                <a:defRPr/>
              </a:pPr>
              <a:endParaRPr lang="ko-KR" altLang="en-US">
                <a:latin typeface="Arial" pitchFamily="34" charset="0"/>
              </a:endParaRPr>
            </a:p>
          </p:txBody>
        </p:sp>
        <p:sp>
          <p:nvSpPr>
            <p:cNvPr id="1378368" name="Line 64"/>
            <p:cNvSpPr>
              <a:spLocks noChangeShapeType="1"/>
            </p:cNvSpPr>
            <p:nvPr/>
          </p:nvSpPr>
          <p:spPr bwMode="auto">
            <a:xfrm flipH="1">
              <a:off x="4579" y="2589"/>
              <a:ext cx="62" cy="31"/>
            </a:xfrm>
            <a:prstGeom prst="line">
              <a:avLst/>
            </a:prstGeom>
            <a:noFill/>
            <a:ln w="0">
              <a:solidFill>
                <a:schemeClr val="tx1"/>
              </a:solidFill>
              <a:round/>
              <a:headEnd/>
              <a:tailEnd/>
            </a:ln>
          </p:spPr>
          <p:txBody>
            <a:bodyPr/>
            <a:lstStyle/>
            <a:p>
              <a:pPr>
                <a:defRPr/>
              </a:pPr>
              <a:endParaRPr lang="ko-KR" altLang="en-US">
                <a:latin typeface="Arial" pitchFamily="34" charset="0"/>
              </a:endParaRPr>
            </a:p>
          </p:txBody>
        </p:sp>
        <p:sp>
          <p:nvSpPr>
            <p:cNvPr id="1378369" name="Line 65"/>
            <p:cNvSpPr>
              <a:spLocks noChangeShapeType="1"/>
            </p:cNvSpPr>
            <p:nvPr/>
          </p:nvSpPr>
          <p:spPr bwMode="auto">
            <a:xfrm flipH="1" flipV="1">
              <a:off x="4579" y="2620"/>
              <a:ext cx="62" cy="25"/>
            </a:xfrm>
            <a:prstGeom prst="line">
              <a:avLst/>
            </a:prstGeom>
            <a:noFill/>
            <a:ln w="0">
              <a:solidFill>
                <a:srgbClr val="1F1A17"/>
              </a:solidFill>
              <a:round/>
              <a:headEnd/>
              <a:tailEnd/>
            </a:ln>
          </p:spPr>
          <p:txBody>
            <a:bodyPr/>
            <a:lstStyle/>
            <a:p>
              <a:pPr>
                <a:defRPr/>
              </a:pPr>
              <a:endParaRPr lang="ko-KR" altLang="en-US">
                <a:latin typeface="Arial" pitchFamily="34" charset="0"/>
              </a:endParaRPr>
            </a:p>
          </p:txBody>
        </p:sp>
        <p:sp>
          <p:nvSpPr>
            <p:cNvPr id="57417" name="Rectangle 66"/>
            <p:cNvSpPr>
              <a:spLocks noChangeArrowheads="1"/>
            </p:cNvSpPr>
            <p:nvPr/>
          </p:nvSpPr>
          <p:spPr bwMode="auto">
            <a:xfrm>
              <a:off x="4526" y="2965"/>
              <a:ext cx="236" cy="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굴림" charset="-127"/>
                </a:defRPr>
              </a:lvl1pPr>
              <a:lvl2pPr marL="742950" indent="-285750">
                <a:defRPr>
                  <a:solidFill>
                    <a:schemeClr val="tx1"/>
                  </a:solidFill>
                  <a:latin typeface="Arial" charset="0"/>
                  <a:ea typeface="굴림" charset="-127"/>
                </a:defRPr>
              </a:lvl2pPr>
              <a:lvl3pPr marL="1143000" indent="-228600">
                <a:defRPr>
                  <a:solidFill>
                    <a:schemeClr val="tx1"/>
                  </a:solidFill>
                  <a:latin typeface="Arial" charset="0"/>
                  <a:ea typeface="굴림" charset="-127"/>
                </a:defRPr>
              </a:lvl3pPr>
              <a:lvl4pPr marL="1600200" indent="-228600">
                <a:defRPr>
                  <a:solidFill>
                    <a:schemeClr val="tx1"/>
                  </a:solidFill>
                  <a:latin typeface="Arial" charset="0"/>
                  <a:ea typeface="굴림" charset="-127"/>
                </a:defRPr>
              </a:lvl4pPr>
              <a:lvl5pPr marL="2057400" indent="-228600">
                <a:defRPr>
                  <a:solidFill>
                    <a:schemeClr val="tx1"/>
                  </a:solidFill>
                  <a:latin typeface="Arial" charset="0"/>
                  <a:ea typeface="굴림" charset="-127"/>
                </a:defRPr>
              </a:lvl5pPr>
              <a:lvl6pPr marL="2514600" indent="-228600" algn="ctr" eaLnBrk="0" fontAlgn="base" hangingPunct="0">
                <a:spcBef>
                  <a:spcPct val="0"/>
                </a:spcBef>
                <a:spcAft>
                  <a:spcPct val="0"/>
                </a:spcAft>
                <a:defRPr>
                  <a:solidFill>
                    <a:schemeClr val="tx1"/>
                  </a:solidFill>
                  <a:latin typeface="Arial" charset="0"/>
                  <a:ea typeface="굴림" charset="-127"/>
                </a:defRPr>
              </a:lvl6pPr>
              <a:lvl7pPr marL="2971800" indent="-228600" algn="ctr" eaLnBrk="0" fontAlgn="base" hangingPunct="0">
                <a:spcBef>
                  <a:spcPct val="0"/>
                </a:spcBef>
                <a:spcAft>
                  <a:spcPct val="0"/>
                </a:spcAft>
                <a:defRPr>
                  <a:solidFill>
                    <a:schemeClr val="tx1"/>
                  </a:solidFill>
                  <a:latin typeface="Arial" charset="0"/>
                  <a:ea typeface="굴림" charset="-127"/>
                </a:defRPr>
              </a:lvl7pPr>
              <a:lvl8pPr marL="3429000" indent="-228600" algn="ctr" eaLnBrk="0" fontAlgn="base" hangingPunct="0">
                <a:spcBef>
                  <a:spcPct val="0"/>
                </a:spcBef>
                <a:spcAft>
                  <a:spcPct val="0"/>
                </a:spcAft>
                <a:defRPr>
                  <a:solidFill>
                    <a:schemeClr val="tx1"/>
                  </a:solidFill>
                  <a:latin typeface="Arial" charset="0"/>
                  <a:ea typeface="굴림" charset="-127"/>
                </a:defRPr>
              </a:lvl8pPr>
              <a:lvl9pPr marL="3886200" indent="-228600" algn="ctr" eaLnBrk="0" fontAlgn="base" hangingPunct="0">
                <a:spcBef>
                  <a:spcPct val="0"/>
                </a:spcBef>
                <a:spcAft>
                  <a:spcPct val="0"/>
                </a:spcAft>
                <a:defRPr>
                  <a:solidFill>
                    <a:schemeClr val="tx1"/>
                  </a:solidFill>
                  <a:latin typeface="Arial" charset="0"/>
                  <a:ea typeface="굴림" charset="-127"/>
                </a:defRPr>
              </a:lvl9pPr>
            </a:lstStyle>
            <a:p>
              <a:pPr>
                <a:lnSpc>
                  <a:spcPct val="90000"/>
                </a:lnSpc>
              </a:pPr>
              <a:r>
                <a:rPr lang="en-US" altLang="ko-KR" sz="800">
                  <a:solidFill>
                    <a:schemeClr val="folHlink"/>
                  </a:solidFill>
                </a:rPr>
                <a:t>Transfer</a:t>
              </a:r>
              <a:endParaRPr lang="en-US" altLang="ko-KR" sz="2400" b="1">
                <a:solidFill>
                  <a:schemeClr val="folHlink"/>
                </a:solidFill>
                <a:latin typeface="Lucida Sans Unicode" charset="0"/>
              </a:endParaRPr>
            </a:p>
          </p:txBody>
        </p:sp>
        <p:sp>
          <p:nvSpPr>
            <p:cNvPr id="1378371" name="Line 67"/>
            <p:cNvSpPr>
              <a:spLocks noChangeShapeType="1"/>
            </p:cNvSpPr>
            <p:nvPr/>
          </p:nvSpPr>
          <p:spPr bwMode="auto">
            <a:xfrm>
              <a:off x="4155" y="2749"/>
              <a:ext cx="295" cy="2"/>
            </a:xfrm>
            <a:prstGeom prst="line">
              <a:avLst/>
            </a:prstGeom>
            <a:noFill/>
            <a:ln w="0">
              <a:solidFill>
                <a:schemeClr val="hlink"/>
              </a:solidFill>
              <a:round/>
              <a:headEnd/>
              <a:tailEnd/>
            </a:ln>
          </p:spPr>
          <p:txBody>
            <a:bodyPr/>
            <a:lstStyle/>
            <a:p>
              <a:pPr>
                <a:defRPr/>
              </a:pPr>
              <a:endParaRPr lang="ko-KR" altLang="en-US">
                <a:latin typeface="Arial" pitchFamily="34" charset="0"/>
              </a:endParaRPr>
            </a:p>
          </p:txBody>
        </p:sp>
        <p:sp>
          <p:nvSpPr>
            <p:cNvPr id="1378372" name="Line 68"/>
            <p:cNvSpPr>
              <a:spLocks noChangeShapeType="1"/>
            </p:cNvSpPr>
            <p:nvPr/>
          </p:nvSpPr>
          <p:spPr bwMode="auto">
            <a:xfrm flipH="1">
              <a:off x="3853" y="2749"/>
              <a:ext cx="302" cy="2"/>
            </a:xfrm>
            <a:prstGeom prst="line">
              <a:avLst/>
            </a:prstGeom>
            <a:noFill/>
            <a:ln w="0">
              <a:solidFill>
                <a:schemeClr val="hlink"/>
              </a:solidFill>
              <a:round/>
              <a:headEnd/>
              <a:tailEnd/>
            </a:ln>
          </p:spPr>
          <p:txBody>
            <a:bodyPr/>
            <a:lstStyle/>
            <a:p>
              <a:pPr>
                <a:defRPr/>
              </a:pPr>
              <a:endParaRPr lang="ko-KR" altLang="en-US">
                <a:latin typeface="Arial" pitchFamily="34" charset="0"/>
              </a:endParaRPr>
            </a:p>
          </p:txBody>
        </p:sp>
        <p:sp>
          <p:nvSpPr>
            <p:cNvPr id="1378373" name="Oval 69"/>
            <p:cNvSpPr>
              <a:spLocks noChangeArrowheads="1"/>
            </p:cNvSpPr>
            <p:nvPr/>
          </p:nvSpPr>
          <p:spPr bwMode="auto">
            <a:xfrm>
              <a:off x="4364" y="3341"/>
              <a:ext cx="307" cy="296"/>
            </a:xfrm>
            <a:prstGeom prst="ellipse">
              <a:avLst/>
            </a:prstGeom>
            <a:solidFill>
              <a:srgbClr val="FF8000"/>
            </a:solidFill>
            <a:ln w="0">
              <a:solidFill>
                <a:schemeClr val="tx1"/>
              </a:solidFill>
              <a:round/>
              <a:headEnd/>
              <a:tailEnd/>
            </a:ln>
          </p:spPr>
          <p:txBody>
            <a:bodyPr/>
            <a:lstStyle/>
            <a:p>
              <a:pPr>
                <a:defRPr/>
              </a:pPr>
              <a:endParaRPr lang="ko-KR" altLang="en-US">
                <a:latin typeface="Arial" pitchFamily="34" charset="0"/>
              </a:endParaRPr>
            </a:p>
          </p:txBody>
        </p:sp>
        <p:sp>
          <p:nvSpPr>
            <p:cNvPr id="1378374" name="Line 70"/>
            <p:cNvSpPr>
              <a:spLocks noChangeShapeType="1"/>
            </p:cNvSpPr>
            <p:nvPr/>
          </p:nvSpPr>
          <p:spPr bwMode="auto">
            <a:xfrm flipH="1">
              <a:off x="4480" y="3316"/>
              <a:ext cx="68" cy="25"/>
            </a:xfrm>
            <a:prstGeom prst="line">
              <a:avLst/>
            </a:prstGeom>
            <a:noFill/>
            <a:ln w="0">
              <a:solidFill>
                <a:schemeClr val="tx1"/>
              </a:solidFill>
              <a:round/>
              <a:headEnd/>
              <a:tailEnd/>
            </a:ln>
          </p:spPr>
          <p:txBody>
            <a:bodyPr/>
            <a:lstStyle/>
            <a:p>
              <a:pPr>
                <a:defRPr/>
              </a:pPr>
              <a:endParaRPr lang="ko-KR" altLang="en-US">
                <a:latin typeface="Arial" pitchFamily="34" charset="0"/>
              </a:endParaRPr>
            </a:p>
          </p:txBody>
        </p:sp>
        <p:sp>
          <p:nvSpPr>
            <p:cNvPr id="1378375" name="Line 71"/>
            <p:cNvSpPr>
              <a:spLocks noChangeShapeType="1"/>
            </p:cNvSpPr>
            <p:nvPr/>
          </p:nvSpPr>
          <p:spPr bwMode="auto">
            <a:xfrm flipH="1" flipV="1">
              <a:off x="4480" y="3341"/>
              <a:ext cx="68" cy="32"/>
            </a:xfrm>
            <a:prstGeom prst="line">
              <a:avLst/>
            </a:prstGeom>
            <a:noFill/>
            <a:ln w="0">
              <a:solidFill>
                <a:schemeClr val="tx1"/>
              </a:solidFill>
              <a:round/>
              <a:headEnd/>
              <a:tailEnd/>
            </a:ln>
          </p:spPr>
          <p:txBody>
            <a:bodyPr/>
            <a:lstStyle/>
            <a:p>
              <a:pPr>
                <a:defRPr/>
              </a:pPr>
              <a:endParaRPr lang="ko-KR" altLang="en-US">
                <a:latin typeface="Arial" pitchFamily="34" charset="0"/>
              </a:endParaRPr>
            </a:p>
          </p:txBody>
        </p:sp>
        <p:sp>
          <p:nvSpPr>
            <p:cNvPr id="57423" name="Rectangle 72"/>
            <p:cNvSpPr>
              <a:spLocks noChangeArrowheads="1"/>
            </p:cNvSpPr>
            <p:nvPr/>
          </p:nvSpPr>
          <p:spPr bwMode="auto">
            <a:xfrm>
              <a:off x="4433" y="3693"/>
              <a:ext cx="215" cy="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굴림" charset="-127"/>
                </a:defRPr>
              </a:lvl1pPr>
              <a:lvl2pPr marL="742950" indent="-285750">
                <a:defRPr>
                  <a:solidFill>
                    <a:schemeClr val="tx1"/>
                  </a:solidFill>
                  <a:latin typeface="Arial" charset="0"/>
                  <a:ea typeface="굴림" charset="-127"/>
                </a:defRPr>
              </a:lvl2pPr>
              <a:lvl3pPr marL="1143000" indent="-228600">
                <a:defRPr>
                  <a:solidFill>
                    <a:schemeClr val="tx1"/>
                  </a:solidFill>
                  <a:latin typeface="Arial" charset="0"/>
                  <a:ea typeface="굴림" charset="-127"/>
                </a:defRPr>
              </a:lvl3pPr>
              <a:lvl4pPr marL="1600200" indent="-228600">
                <a:defRPr>
                  <a:solidFill>
                    <a:schemeClr val="tx1"/>
                  </a:solidFill>
                  <a:latin typeface="Arial" charset="0"/>
                  <a:ea typeface="굴림" charset="-127"/>
                </a:defRPr>
              </a:lvl4pPr>
              <a:lvl5pPr marL="2057400" indent="-228600">
                <a:defRPr>
                  <a:solidFill>
                    <a:schemeClr val="tx1"/>
                  </a:solidFill>
                  <a:latin typeface="Arial" charset="0"/>
                  <a:ea typeface="굴림" charset="-127"/>
                </a:defRPr>
              </a:lvl5pPr>
              <a:lvl6pPr marL="2514600" indent="-228600" algn="ctr" eaLnBrk="0" fontAlgn="base" hangingPunct="0">
                <a:spcBef>
                  <a:spcPct val="0"/>
                </a:spcBef>
                <a:spcAft>
                  <a:spcPct val="0"/>
                </a:spcAft>
                <a:defRPr>
                  <a:solidFill>
                    <a:schemeClr val="tx1"/>
                  </a:solidFill>
                  <a:latin typeface="Arial" charset="0"/>
                  <a:ea typeface="굴림" charset="-127"/>
                </a:defRPr>
              </a:lvl6pPr>
              <a:lvl7pPr marL="2971800" indent="-228600" algn="ctr" eaLnBrk="0" fontAlgn="base" hangingPunct="0">
                <a:spcBef>
                  <a:spcPct val="0"/>
                </a:spcBef>
                <a:spcAft>
                  <a:spcPct val="0"/>
                </a:spcAft>
                <a:defRPr>
                  <a:solidFill>
                    <a:schemeClr val="tx1"/>
                  </a:solidFill>
                  <a:latin typeface="Arial" charset="0"/>
                  <a:ea typeface="굴림" charset="-127"/>
                </a:defRPr>
              </a:lvl7pPr>
              <a:lvl8pPr marL="3429000" indent="-228600" algn="ctr" eaLnBrk="0" fontAlgn="base" hangingPunct="0">
                <a:spcBef>
                  <a:spcPct val="0"/>
                </a:spcBef>
                <a:spcAft>
                  <a:spcPct val="0"/>
                </a:spcAft>
                <a:defRPr>
                  <a:solidFill>
                    <a:schemeClr val="tx1"/>
                  </a:solidFill>
                  <a:latin typeface="Arial" charset="0"/>
                  <a:ea typeface="굴림" charset="-127"/>
                </a:defRPr>
              </a:lvl8pPr>
              <a:lvl9pPr marL="3886200" indent="-228600" algn="ctr" eaLnBrk="0" fontAlgn="base" hangingPunct="0">
                <a:spcBef>
                  <a:spcPct val="0"/>
                </a:spcBef>
                <a:spcAft>
                  <a:spcPct val="0"/>
                </a:spcAft>
                <a:defRPr>
                  <a:solidFill>
                    <a:schemeClr val="tx1"/>
                  </a:solidFill>
                  <a:latin typeface="Arial" charset="0"/>
                  <a:ea typeface="굴림" charset="-127"/>
                </a:defRPr>
              </a:lvl9pPr>
            </a:lstStyle>
            <a:p>
              <a:pPr>
                <a:lnSpc>
                  <a:spcPct val="90000"/>
                </a:lnSpc>
              </a:pPr>
              <a:r>
                <a:rPr lang="en-US" altLang="ko-KR" sz="800">
                  <a:solidFill>
                    <a:schemeClr val="folHlink"/>
                  </a:solidFill>
                </a:rPr>
                <a:t>Deposit</a:t>
              </a:r>
              <a:endParaRPr lang="en-US" altLang="ko-KR" sz="2400" b="1">
                <a:solidFill>
                  <a:schemeClr val="folHlink"/>
                </a:solidFill>
                <a:latin typeface="Lucida Sans Unicode" charset="0"/>
              </a:endParaRPr>
            </a:p>
          </p:txBody>
        </p:sp>
        <p:sp>
          <p:nvSpPr>
            <p:cNvPr id="1378377" name="Line 73"/>
            <p:cNvSpPr>
              <a:spLocks noChangeShapeType="1"/>
            </p:cNvSpPr>
            <p:nvPr/>
          </p:nvSpPr>
          <p:spPr bwMode="auto">
            <a:xfrm>
              <a:off x="4148" y="3175"/>
              <a:ext cx="210" cy="166"/>
            </a:xfrm>
            <a:prstGeom prst="line">
              <a:avLst/>
            </a:prstGeom>
            <a:noFill/>
            <a:ln w="0">
              <a:solidFill>
                <a:schemeClr val="hlink"/>
              </a:solidFill>
              <a:round/>
              <a:headEnd/>
              <a:tailEnd/>
            </a:ln>
          </p:spPr>
          <p:txBody>
            <a:bodyPr/>
            <a:lstStyle/>
            <a:p>
              <a:pPr>
                <a:defRPr/>
              </a:pPr>
              <a:endParaRPr lang="ko-KR" altLang="en-US">
                <a:latin typeface="Arial" pitchFamily="34" charset="0"/>
              </a:endParaRPr>
            </a:p>
          </p:txBody>
        </p:sp>
        <p:sp>
          <p:nvSpPr>
            <p:cNvPr id="1378378" name="Line 74"/>
            <p:cNvSpPr>
              <a:spLocks noChangeShapeType="1"/>
            </p:cNvSpPr>
            <p:nvPr/>
          </p:nvSpPr>
          <p:spPr bwMode="auto">
            <a:xfrm flipH="1" flipV="1">
              <a:off x="3940" y="3003"/>
              <a:ext cx="205" cy="172"/>
            </a:xfrm>
            <a:prstGeom prst="line">
              <a:avLst/>
            </a:prstGeom>
            <a:noFill/>
            <a:ln w="0">
              <a:solidFill>
                <a:schemeClr val="hlink"/>
              </a:solidFill>
              <a:round/>
              <a:headEnd/>
              <a:tailEnd/>
            </a:ln>
          </p:spPr>
          <p:txBody>
            <a:bodyPr/>
            <a:lstStyle/>
            <a:p>
              <a:pPr>
                <a:defRPr/>
              </a:pPr>
              <a:endParaRPr lang="ko-KR" altLang="en-US">
                <a:latin typeface="Arial" pitchFamily="34" charset="0"/>
              </a:endParaRPr>
            </a:p>
          </p:txBody>
        </p:sp>
        <p:sp>
          <p:nvSpPr>
            <p:cNvPr id="1378379" name="Line 75"/>
            <p:cNvSpPr>
              <a:spLocks noChangeShapeType="1"/>
            </p:cNvSpPr>
            <p:nvPr/>
          </p:nvSpPr>
          <p:spPr bwMode="auto">
            <a:xfrm>
              <a:off x="5372" y="2897"/>
              <a:ext cx="296" cy="2"/>
            </a:xfrm>
            <a:prstGeom prst="line">
              <a:avLst/>
            </a:prstGeom>
            <a:noFill/>
            <a:ln w="0">
              <a:solidFill>
                <a:schemeClr val="tx1"/>
              </a:solidFill>
              <a:round/>
              <a:headEnd/>
              <a:tailEnd/>
            </a:ln>
          </p:spPr>
          <p:txBody>
            <a:bodyPr/>
            <a:lstStyle/>
            <a:p>
              <a:pPr>
                <a:defRPr/>
              </a:pPr>
              <a:endParaRPr lang="ko-KR" altLang="en-US">
                <a:latin typeface="Arial" pitchFamily="34" charset="0"/>
              </a:endParaRPr>
            </a:p>
          </p:txBody>
        </p:sp>
        <p:sp>
          <p:nvSpPr>
            <p:cNvPr id="57427" name="Rectangle 76"/>
            <p:cNvSpPr>
              <a:spLocks noChangeArrowheads="1"/>
            </p:cNvSpPr>
            <p:nvPr/>
          </p:nvSpPr>
          <p:spPr bwMode="auto">
            <a:xfrm>
              <a:off x="5432" y="2959"/>
              <a:ext cx="230" cy="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굴림" charset="-127"/>
                </a:defRPr>
              </a:lvl1pPr>
              <a:lvl2pPr marL="742950" indent="-285750">
                <a:defRPr>
                  <a:solidFill>
                    <a:schemeClr val="tx1"/>
                  </a:solidFill>
                  <a:latin typeface="Arial" charset="0"/>
                  <a:ea typeface="굴림" charset="-127"/>
                </a:defRPr>
              </a:lvl2pPr>
              <a:lvl3pPr marL="1143000" indent="-228600">
                <a:defRPr>
                  <a:solidFill>
                    <a:schemeClr val="tx1"/>
                  </a:solidFill>
                  <a:latin typeface="Arial" charset="0"/>
                  <a:ea typeface="굴림" charset="-127"/>
                </a:defRPr>
              </a:lvl3pPr>
              <a:lvl4pPr marL="1600200" indent="-228600">
                <a:defRPr>
                  <a:solidFill>
                    <a:schemeClr val="tx1"/>
                  </a:solidFill>
                  <a:latin typeface="Arial" charset="0"/>
                  <a:ea typeface="굴림" charset="-127"/>
                </a:defRPr>
              </a:lvl4pPr>
              <a:lvl5pPr marL="2057400" indent="-228600">
                <a:defRPr>
                  <a:solidFill>
                    <a:schemeClr val="tx1"/>
                  </a:solidFill>
                  <a:latin typeface="Arial" charset="0"/>
                  <a:ea typeface="굴림" charset="-127"/>
                </a:defRPr>
              </a:lvl5pPr>
              <a:lvl6pPr marL="2514600" indent="-228600" algn="ctr" eaLnBrk="0" fontAlgn="base" hangingPunct="0">
                <a:spcBef>
                  <a:spcPct val="0"/>
                </a:spcBef>
                <a:spcAft>
                  <a:spcPct val="0"/>
                </a:spcAft>
                <a:defRPr>
                  <a:solidFill>
                    <a:schemeClr val="tx1"/>
                  </a:solidFill>
                  <a:latin typeface="Arial" charset="0"/>
                  <a:ea typeface="굴림" charset="-127"/>
                </a:defRPr>
              </a:lvl6pPr>
              <a:lvl7pPr marL="2971800" indent="-228600" algn="ctr" eaLnBrk="0" fontAlgn="base" hangingPunct="0">
                <a:spcBef>
                  <a:spcPct val="0"/>
                </a:spcBef>
                <a:spcAft>
                  <a:spcPct val="0"/>
                </a:spcAft>
                <a:defRPr>
                  <a:solidFill>
                    <a:schemeClr val="tx1"/>
                  </a:solidFill>
                  <a:latin typeface="Arial" charset="0"/>
                  <a:ea typeface="굴림" charset="-127"/>
                </a:defRPr>
              </a:lvl7pPr>
              <a:lvl8pPr marL="3429000" indent="-228600" algn="ctr" eaLnBrk="0" fontAlgn="base" hangingPunct="0">
                <a:spcBef>
                  <a:spcPct val="0"/>
                </a:spcBef>
                <a:spcAft>
                  <a:spcPct val="0"/>
                </a:spcAft>
                <a:defRPr>
                  <a:solidFill>
                    <a:schemeClr val="tx1"/>
                  </a:solidFill>
                  <a:latin typeface="Arial" charset="0"/>
                  <a:ea typeface="굴림" charset="-127"/>
                </a:defRPr>
              </a:lvl8pPr>
              <a:lvl9pPr marL="3886200" indent="-228600" algn="ctr" eaLnBrk="0" fontAlgn="base" hangingPunct="0">
                <a:spcBef>
                  <a:spcPct val="0"/>
                </a:spcBef>
                <a:spcAft>
                  <a:spcPct val="0"/>
                </a:spcAft>
                <a:defRPr>
                  <a:solidFill>
                    <a:schemeClr val="tx1"/>
                  </a:solidFill>
                  <a:latin typeface="Arial" charset="0"/>
                  <a:ea typeface="굴림" charset="-127"/>
                </a:defRPr>
              </a:lvl9pPr>
            </a:lstStyle>
            <a:p>
              <a:pPr>
                <a:lnSpc>
                  <a:spcPct val="90000"/>
                </a:lnSpc>
              </a:pPr>
              <a:r>
                <a:rPr lang="en-US" altLang="ko-KR" sz="800">
                  <a:solidFill>
                    <a:schemeClr val="folHlink"/>
                  </a:solidFill>
                </a:rPr>
                <a:t>Account</a:t>
              </a:r>
              <a:endParaRPr lang="en-US" altLang="ko-KR" sz="2400" b="1">
                <a:solidFill>
                  <a:schemeClr val="folHlink"/>
                </a:solidFill>
                <a:latin typeface="Lucida Sans Unicode" charset="0"/>
              </a:endParaRPr>
            </a:p>
          </p:txBody>
        </p:sp>
        <p:sp>
          <p:nvSpPr>
            <p:cNvPr id="1378381" name="Line 77"/>
            <p:cNvSpPr>
              <a:spLocks noChangeShapeType="1"/>
            </p:cNvSpPr>
            <p:nvPr/>
          </p:nvSpPr>
          <p:spPr bwMode="auto">
            <a:xfrm>
              <a:off x="5058" y="2436"/>
              <a:ext cx="307" cy="202"/>
            </a:xfrm>
            <a:prstGeom prst="line">
              <a:avLst/>
            </a:prstGeom>
            <a:noFill/>
            <a:ln w="0">
              <a:solidFill>
                <a:schemeClr val="hlink"/>
              </a:solidFill>
              <a:round/>
              <a:headEnd/>
              <a:tailEnd/>
            </a:ln>
          </p:spPr>
          <p:txBody>
            <a:bodyPr/>
            <a:lstStyle/>
            <a:p>
              <a:pPr>
                <a:defRPr/>
              </a:pPr>
              <a:endParaRPr lang="ko-KR" altLang="en-US">
                <a:latin typeface="Arial" pitchFamily="34" charset="0"/>
              </a:endParaRPr>
            </a:p>
          </p:txBody>
        </p:sp>
        <p:sp>
          <p:nvSpPr>
            <p:cNvPr id="1378382" name="Line 78"/>
            <p:cNvSpPr>
              <a:spLocks noChangeShapeType="1"/>
            </p:cNvSpPr>
            <p:nvPr/>
          </p:nvSpPr>
          <p:spPr bwMode="auto">
            <a:xfrm flipH="1" flipV="1">
              <a:off x="4757" y="2226"/>
              <a:ext cx="296" cy="211"/>
            </a:xfrm>
            <a:prstGeom prst="line">
              <a:avLst/>
            </a:prstGeom>
            <a:noFill/>
            <a:ln w="0">
              <a:solidFill>
                <a:schemeClr val="hlink"/>
              </a:solidFill>
              <a:round/>
              <a:headEnd/>
              <a:tailEnd/>
            </a:ln>
          </p:spPr>
          <p:txBody>
            <a:bodyPr/>
            <a:lstStyle/>
            <a:p>
              <a:pPr>
                <a:defRPr/>
              </a:pPr>
              <a:endParaRPr lang="ko-KR" altLang="en-US">
                <a:latin typeface="Arial" pitchFamily="34" charset="0"/>
              </a:endParaRPr>
            </a:p>
          </p:txBody>
        </p:sp>
        <p:sp>
          <p:nvSpPr>
            <p:cNvPr id="1378383" name="Line 79"/>
            <p:cNvSpPr>
              <a:spLocks noChangeShapeType="1"/>
            </p:cNvSpPr>
            <p:nvPr/>
          </p:nvSpPr>
          <p:spPr bwMode="auto">
            <a:xfrm>
              <a:off x="5058" y="2749"/>
              <a:ext cx="307" cy="2"/>
            </a:xfrm>
            <a:prstGeom prst="line">
              <a:avLst/>
            </a:prstGeom>
            <a:noFill/>
            <a:ln w="0">
              <a:solidFill>
                <a:schemeClr val="hlink"/>
              </a:solidFill>
              <a:round/>
              <a:headEnd/>
              <a:tailEnd/>
            </a:ln>
          </p:spPr>
          <p:txBody>
            <a:bodyPr/>
            <a:lstStyle/>
            <a:p>
              <a:pPr>
                <a:defRPr/>
              </a:pPr>
              <a:endParaRPr lang="ko-KR" altLang="en-US">
                <a:latin typeface="Arial" pitchFamily="34" charset="0"/>
              </a:endParaRPr>
            </a:p>
          </p:txBody>
        </p:sp>
        <p:sp>
          <p:nvSpPr>
            <p:cNvPr id="1378384" name="Line 80"/>
            <p:cNvSpPr>
              <a:spLocks noChangeShapeType="1"/>
            </p:cNvSpPr>
            <p:nvPr/>
          </p:nvSpPr>
          <p:spPr bwMode="auto">
            <a:xfrm flipH="1">
              <a:off x="4757" y="2749"/>
              <a:ext cx="296" cy="2"/>
            </a:xfrm>
            <a:prstGeom prst="line">
              <a:avLst/>
            </a:prstGeom>
            <a:noFill/>
            <a:ln w="0">
              <a:solidFill>
                <a:schemeClr val="hlink"/>
              </a:solidFill>
              <a:round/>
              <a:headEnd/>
              <a:tailEnd/>
            </a:ln>
          </p:spPr>
          <p:txBody>
            <a:bodyPr/>
            <a:lstStyle/>
            <a:p>
              <a:pPr>
                <a:defRPr/>
              </a:pPr>
              <a:endParaRPr lang="ko-KR" altLang="en-US">
                <a:latin typeface="Arial" pitchFamily="34" charset="0"/>
              </a:endParaRPr>
            </a:p>
          </p:txBody>
        </p:sp>
        <p:sp>
          <p:nvSpPr>
            <p:cNvPr id="1378385" name="Line 81"/>
            <p:cNvSpPr>
              <a:spLocks noChangeShapeType="1"/>
            </p:cNvSpPr>
            <p:nvPr/>
          </p:nvSpPr>
          <p:spPr bwMode="auto">
            <a:xfrm flipV="1">
              <a:off x="5016" y="2848"/>
              <a:ext cx="341" cy="252"/>
            </a:xfrm>
            <a:prstGeom prst="line">
              <a:avLst/>
            </a:prstGeom>
            <a:noFill/>
            <a:ln w="0">
              <a:solidFill>
                <a:schemeClr val="hlink"/>
              </a:solidFill>
              <a:round/>
              <a:headEnd/>
              <a:tailEnd/>
            </a:ln>
          </p:spPr>
          <p:txBody>
            <a:bodyPr/>
            <a:lstStyle/>
            <a:p>
              <a:pPr>
                <a:defRPr/>
              </a:pPr>
              <a:endParaRPr lang="ko-KR" altLang="en-US">
                <a:latin typeface="Arial" pitchFamily="34" charset="0"/>
              </a:endParaRPr>
            </a:p>
          </p:txBody>
        </p:sp>
        <p:sp>
          <p:nvSpPr>
            <p:cNvPr id="1378386" name="Line 82"/>
            <p:cNvSpPr>
              <a:spLocks noChangeShapeType="1"/>
            </p:cNvSpPr>
            <p:nvPr/>
          </p:nvSpPr>
          <p:spPr bwMode="auto">
            <a:xfrm flipH="1">
              <a:off x="4665" y="3100"/>
              <a:ext cx="351" cy="259"/>
            </a:xfrm>
            <a:prstGeom prst="line">
              <a:avLst/>
            </a:prstGeom>
            <a:noFill/>
            <a:ln w="0">
              <a:solidFill>
                <a:schemeClr val="hlink"/>
              </a:solidFill>
              <a:round/>
              <a:headEnd/>
              <a:tailEnd/>
            </a:ln>
          </p:spPr>
          <p:txBody>
            <a:bodyPr/>
            <a:lstStyle/>
            <a:p>
              <a:pPr>
                <a:defRPr/>
              </a:pPr>
              <a:endParaRPr lang="ko-KR" altLang="en-US">
                <a:latin typeface="Arial" pitchFamily="34" charset="0"/>
              </a:endParaRPr>
            </a:p>
          </p:txBody>
        </p:sp>
        <p:sp>
          <p:nvSpPr>
            <p:cNvPr id="1378387" name="Line 83"/>
            <p:cNvSpPr>
              <a:spLocks noChangeShapeType="1"/>
            </p:cNvSpPr>
            <p:nvPr/>
          </p:nvSpPr>
          <p:spPr bwMode="auto">
            <a:xfrm flipH="1" flipV="1">
              <a:off x="4582" y="2620"/>
              <a:ext cx="68" cy="42"/>
            </a:xfrm>
            <a:prstGeom prst="line">
              <a:avLst/>
            </a:prstGeom>
            <a:noFill/>
            <a:ln w="0">
              <a:solidFill>
                <a:schemeClr val="tx1"/>
              </a:solidFill>
              <a:round/>
              <a:headEnd/>
              <a:tailEnd/>
            </a:ln>
          </p:spPr>
          <p:txBody>
            <a:bodyPr/>
            <a:lstStyle/>
            <a:p>
              <a:pPr>
                <a:defRPr/>
              </a:pPr>
              <a:endParaRPr lang="ko-KR" altLang="en-US">
                <a:latin typeface="Arial" pitchFamily="34" charset="0"/>
              </a:endParaRPr>
            </a:p>
          </p:txBody>
        </p:sp>
      </p:grpSp>
      <p:sp>
        <p:nvSpPr>
          <p:cNvPr id="1378388" name="AutoShape 84"/>
          <p:cNvSpPr>
            <a:spLocks noChangeAspect="1" noChangeArrowheads="1" noTextEdit="1"/>
          </p:cNvSpPr>
          <p:nvPr/>
        </p:nvSpPr>
        <p:spPr bwMode="auto">
          <a:xfrm>
            <a:off x="1831975" y="1358900"/>
            <a:ext cx="2935288" cy="2516188"/>
          </a:xfrm>
          <a:prstGeom prst="rect">
            <a:avLst/>
          </a:prstGeom>
          <a:noFill/>
          <a:ln w="9525">
            <a:noFill/>
            <a:miter lim="800000"/>
            <a:headEnd/>
            <a:tailEnd/>
          </a:ln>
        </p:spPr>
        <p:txBody>
          <a:bodyPr/>
          <a:lstStyle/>
          <a:p>
            <a:pPr>
              <a:defRPr/>
            </a:pPr>
            <a:endParaRPr lang="ko-KR" altLang="en-US">
              <a:latin typeface="Arial" pitchFamily="34" charset="0"/>
            </a:endParaRPr>
          </a:p>
        </p:txBody>
      </p:sp>
      <p:grpSp>
        <p:nvGrpSpPr>
          <p:cNvPr id="8" name="Group 85"/>
          <p:cNvGrpSpPr>
            <a:grpSpLocks/>
          </p:cNvGrpSpPr>
          <p:nvPr/>
        </p:nvGrpSpPr>
        <p:grpSpPr bwMode="auto">
          <a:xfrm>
            <a:off x="2165351" y="1957389"/>
            <a:ext cx="2595349" cy="2365961"/>
            <a:chOff x="516" y="2142"/>
            <a:chExt cx="1455" cy="1327"/>
          </a:xfrm>
        </p:grpSpPr>
        <p:sp>
          <p:nvSpPr>
            <p:cNvPr id="1378390" name="Oval 86"/>
            <p:cNvSpPr>
              <a:spLocks noChangeArrowheads="1"/>
            </p:cNvSpPr>
            <p:nvPr/>
          </p:nvSpPr>
          <p:spPr bwMode="auto">
            <a:xfrm>
              <a:off x="1317" y="3130"/>
              <a:ext cx="396" cy="207"/>
            </a:xfrm>
            <a:prstGeom prst="ellipse">
              <a:avLst/>
            </a:prstGeom>
            <a:solidFill>
              <a:srgbClr val="FF8000"/>
            </a:solidFill>
            <a:ln w="0">
              <a:solidFill>
                <a:srgbClr val="990033"/>
              </a:solidFill>
              <a:round/>
              <a:headEnd/>
              <a:tailEnd/>
            </a:ln>
          </p:spPr>
          <p:txBody>
            <a:bodyPr/>
            <a:lstStyle/>
            <a:p>
              <a:pPr>
                <a:defRPr/>
              </a:pPr>
              <a:endParaRPr lang="ko-KR" altLang="en-US">
                <a:latin typeface="Arial" pitchFamily="34" charset="0"/>
              </a:endParaRPr>
            </a:p>
          </p:txBody>
        </p:sp>
        <p:sp>
          <p:nvSpPr>
            <p:cNvPr id="57359" name="Rectangle 87"/>
            <p:cNvSpPr>
              <a:spLocks noChangeArrowheads="1"/>
            </p:cNvSpPr>
            <p:nvPr/>
          </p:nvSpPr>
          <p:spPr bwMode="auto">
            <a:xfrm>
              <a:off x="1334" y="3397"/>
              <a:ext cx="431" cy="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굴림" charset="-127"/>
                </a:defRPr>
              </a:lvl1pPr>
              <a:lvl2pPr marL="742950" indent="-285750">
                <a:defRPr>
                  <a:solidFill>
                    <a:schemeClr val="tx1"/>
                  </a:solidFill>
                  <a:latin typeface="Arial" charset="0"/>
                  <a:ea typeface="굴림" charset="-127"/>
                </a:defRPr>
              </a:lvl2pPr>
              <a:lvl3pPr marL="1143000" indent="-228600">
                <a:defRPr>
                  <a:solidFill>
                    <a:schemeClr val="tx1"/>
                  </a:solidFill>
                  <a:latin typeface="Arial" charset="0"/>
                  <a:ea typeface="굴림" charset="-127"/>
                </a:defRPr>
              </a:lvl3pPr>
              <a:lvl4pPr marL="1600200" indent="-228600">
                <a:defRPr>
                  <a:solidFill>
                    <a:schemeClr val="tx1"/>
                  </a:solidFill>
                  <a:latin typeface="Arial" charset="0"/>
                  <a:ea typeface="굴림" charset="-127"/>
                </a:defRPr>
              </a:lvl4pPr>
              <a:lvl5pPr marL="2057400" indent="-228600">
                <a:defRPr>
                  <a:solidFill>
                    <a:schemeClr val="tx1"/>
                  </a:solidFill>
                  <a:latin typeface="Arial" charset="0"/>
                  <a:ea typeface="굴림" charset="-127"/>
                </a:defRPr>
              </a:lvl5pPr>
              <a:lvl6pPr marL="2514600" indent="-228600" algn="ctr" eaLnBrk="0" fontAlgn="base" hangingPunct="0">
                <a:spcBef>
                  <a:spcPct val="0"/>
                </a:spcBef>
                <a:spcAft>
                  <a:spcPct val="0"/>
                </a:spcAft>
                <a:defRPr>
                  <a:solidFill>
                    <a:schemeClr val="tx1"/>
                  </a:solidFill>
                  <a:latin typeface="Arial" charset="0"/>
                  <a:ea typeface="굴림" charset="-127"/>
                </a:defRPr>
              </a:lvl6pPr>
              <a:lvl7pPr marL="2971800" indent="-228600" algn="ctr" eaLnBrk="0" fontAlgn="base" hangingPunct="0">
                <a:spcBef>
                  <a:spcPct val="0"/>
                </a:spcBef>
                <a:spcAft>
                  <a:spcPct val="0"/>
                </a:spcAft>
                <a:defRPr>
                  <a:solidFill>
                    <a:schemeClr val="tx1"/>
                  </a:solidFill>
                  <a:latin typeface="Arial" charset="0"/>
                  <a:ea typeface="굴림" charset="-127"/>
                </a:defRPr>
              </a:lvl7pPr>
              <a:lvl8pPr marL="3429000" indent="-228600" algn="ctr" eaLnBrk="0" fontAlgn="base" hangingPunct="0">
                <a:spcBef>
                  <a:spcPct val="0"/>
                </a:spcBef>
                <a:spcAft>
                  <a:spcPct val="0"/>
                </a:spcAft>
                <a:defRPr>
                  <a:solidFill>
                    <a:schemeClr val="tx1"/>
                  </a:solidFill>
                  <a:latin typeface="Arial" charset="0"/>
                  <a:ea typeface="굴림" charset="-127"/>
                </a:defRPr>
              </a:lvl8pPr>
              <a:lvl9pPr marL="3886200" indent="-228600" algn="ctr" eaLnBrk="0" fontAlgn="base" hangingPunct="0">
                <a:spcBef>
                  <a:spcPct val="0"/>
                </a:spcBef>
                <a:spcAft>
                  <a:spcPct val="0"/>
                </a:spcAft>
                <a:defRPr>
                  <a:solidFill>
                    <a:schemeClr val="tx1"/>
                  </a:solidFill>
                  <a:latin typeface="Arial" charset="0"/>
                  <a:ea typeface="굴림" charset="-127"/>
                </a:defRPr>
              </a:lvl9pPr>
            </a:lstStyle>
            <a:p>
              <a:pPr>
                <a:lnSpc>
                  <a:spcPct val="90000"/>
                </a:lnSpc>
              </a:pPr>
              <a:r>
                <a:rPr lang="en-US" altLang="ko-KR" sz="900">
                  <a:solidFill>
                    <a:schemeClr val="folHlink"/>
                  </a:solidFill>
                </a:rPr>
                <a:t>Deposit Money</a:t>
              </a:r>
              <a:endParaRPr lang="en-US" altLang="ko-KR" sz="2400" b="1">
                <a:solidFill>
                  <a:schemeClr val="folHlink"/>
                </a:solidFill>
                <a:latin typeface="Lucida Sans Unicode" charset="0"/>
              </a:endParaRPr>
            </a:p>
          </p:txBody>
        </p:sp>
        <p:sp>
          <p:nvSpPr>
            <p:cNvPr id="1378392" name="Oval 88"/>
            <p:cNvSpPr>
              <a:spLocks noChangeArrowheads="1"/>
            </p:cNvSpPr>
            <p:nvPr/>
          </p:nvSpPr>
          <p:spPr bwMode="auto">
            <a:xfrm>
              <a:off x="1317" y="2607"/>
              <a:ext cx="396" cy="211"/>
            </a:xfrm>
            <a:prstGeom prst="ellipse">
              <a:avLst/>
            </a:prstGeom>
            <a:solidFill>
              <a:srgbClr val="FFFFCC"/>
            </a:solidFill>
            <a:ln w="0">
              <a:solidFill>
                <a:srgbClr val="990033"/>
              </a:solidFill>
              <a:round/>
              <a:headEnd/>
              <a:tailEnd/>
            </a:ln>
          </p:spPr>
          <p:txBody>
            <a:bodyPr/>
            <a:lstStyle/>
            <a:p>
              <a:pPr>
                <a:defRPr/>
              </a:pPr>
              <a:endParaRPr lang="ko-KR" altLang="en-US">
                <a:latin typeface="Arial" pitchFamily="34" charset="0"/>
              </a:endParaRPr>
            </a:p>
          </p:txBody>
        </p:sp>
        <p:sp>
          <p:nvSpPr>
            <p:cNvPr id="57361" name="Rectangle 89"/>
            <p:cNvSpPr>
              <a:spLocks noChangeArrowheads="1"/>
            </p:cNvSpPr>
            <p:nvPr/>
          </p:nvSpPr>
          <p:spPr bwMode="auto">
            <a:xfrm>
              <a:off x="1184" y="2874"/>
              <a:ext cx="787" cy="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굴림" charset="-127"/>
                </a:defRPr>
              </a:lvl1pPr>
              <a:lvl2pPr marL="742950" indent="-285750">
                <a:defRPr>
                  <a:solidFill>
                    <a:schemeClr val="tx1"/>
                  </a:solidFill>
                  <a:latin typeface="Arial" charset="0"/>
                  <a:ea typeface="굴림" charset="-127"/>
                </a:defRPr>
              </a:lvl2pPr>
              <a:lvl3pPr marL="1143000" indent="-228600">
                <a:defRPr>
                  <a:solidFill>
                    <a:schemeClr val="tx1"/>
                  </a:solidFill>
                  <a:latin typeface="Arial" charset="0"/>
                  <a:ea typeface="굴림" charset="-127"/>
                </a:defRPr>
              </a:lvl3pPr>
              <a:lvl4pPr marL="1600200" indent="-228600">
                <a:defRPr>
                  <a:solidFill>
                    <a:schemeClr val="tx1"/>
                  </a:solidFill>
                  <a:latin typeface="Arial" charset="0"/>
                  <a:ea typeface="굴림" charset="-127"/>
                </a:defRPr>
              </a:lvl4pPr>
              <a:lvl5pPr marL="2057400" indent="-228600">
                <a:defRPr>
                  <a:solidFill>
                    <a:schemeClr val="tx1"/>
                  </a:solidFill>
                  <a:latin typeface="Arial" charset="0"/>
                  <a:ea typeface="굴림" charset="-127"/>
                </a:defRPr>
              </a:lvl5pPr>
              <a:lvl6pPr marL="2514600" indent="-228600" algn="ctr" eaLnBrk="0" fontAlgn="base" hangingPunct="0">
                <a:spcBef>
                  <a:spcPct val="0"/>
                </a:spcBef>
                <a:spcAft>
                  <a:spcPct val="0"/>
                </a:spcAft>
                <a:defRPr>
                  <a:solidFill>
                    <a:schemeClr val="tx1"/>
                  </a:solidFill>
                  <a:latin typeface="Arial" charset="0"/>
                  <a:ea typeface="굴림" charset="-127"/>
                </a:defRPr>
              </a:lvl6pPr>
              <a:lvl7pPr marL="2971800" indent="-228600" algn="ctr" eaLnBrk="0" fontAlgn="base" hangingPunct="0">
                <a:spcBef>
                  <a:spcPct val="0"/>
                </a:spcBef>
                <a:spcAft>
                  <a:spcPct val="0"/>
                </a:spcAft>
                <a:defRPr>
                  <a:solidFill>
                    <a:schemeClr val="tx1"/>
                  </a:solidFill>
                  <a:latin typeface="Arial" charset="0"/>
                  <a:ea typeface="굴림" charset="-127"/>
                </a:defRPr>
              </a:lvl7pPr>
              <a:lvl8pPr marL="3429000" indent="-228600" algn="ctr" eaLnBrk="0" fontAlgn="base" hangingPunct="0">
                <a:spcBef>
                  <a:spcPct val="0"/>
                </a:spcBef>
                <a:spcAft>
                  <a:spcPct val="0"/>
                </a:spcAft>
                <a:defRPr>
                  <a:solidFill>
                    <a:schemeClr val="tx1"/>
                  </a:solidFill>
                  <a:latin typeface="Arial" charset="0"/>
                  <a:ea typeface="굴림" charset="-127"/>
                </a:defRPr>
              </a:lvl8pPr>
              <a:lvl9pPr marL="3886200" indent="-228600" algn="ctr" eaLnBrk="0" fontAlgn="base" hangingPunct="0">
                <a:spcBef>
                  <a:spcPct val="0"/>
                </a:spcBef>
                <a:spcAft>
                  <a:spcPct val="0"/>
                </a:spcAft>
                <a:defRPr>
                  <a:solidFill>
                    <a:schemeClr val="tx1"/>
                  </a:solidFill>
                  <a:latin typeface="Arial" charset="0"/>
                  <a:ea typeface="굴림" charset="-127"/>
                </a:defRPr>
              </a:lvl9pPr>
            </a:lstStyle>
            <a:p>
              <a:pPr>
                <a:lnSpc>
                  <a:spcPct val="90000"/>
                </a:lnSpc>
              </a:pPr>
              <a:r>
                <a:rPr lang="en-US" altLang="ko-KR" sz="900">
                  <a:solidFill>
                    <a:schemeClr val="folHlink"/>
                  </a:solidFill>
                </a:rPr>
                <a:t>Transfer between Accounts</a:t>
              </a:r>
              <a:endParaRPr lang="en-US" altLang="ko-KR" sz="2400" b="1">
                <a:solidFill>
                  <a:schemeClr val="folHlink"/>
                </a:solidFill>
                <a:latin typeface="Lucida Sans Unicode" charset="0"/>
              </a:endParaRPr>
            </a:p>
          </p:txBody>
        </p:sp>
        <p:sp>
          <p:nvSpPr>
            <p:cNvPr id="1378394" name="Oval 90"/>
            <p:cNvSpPr>
              <a:spLocks noChangeArrowheads="1"/>
            </p:cNvSpPr>
            <p:nvPr/>
          </p:nvSpPr>
          <p:spPr bwMode="auto">
            <a:xfrm>
              <a:off x="1255" y="2142"/>
              <a:ext cx="396" cy="210"/>
            </a:xfrm>
            <a:prstGeom prst="ellipse">
              <a:avLst/>
            </a:prstGeom>
            <a:solidFill>
              <a:srgbClr val="800000"/>
            </a:solidFill>
            <a:ln w="0">
              <a:solidFill>
                <a:srgbClr val="990033"/>
              </a:solidFill>
              <a:round/>
              <a:headEnd/>
              <a:tailEnd/>
            </a:ln>
          </p:spPr>
          <p:txBody>
            <a:bodyPr/>
            <a:lstStyle/>
            <a:p>
              <a:pPr>
                <a:defRPr/>
              </a:pPr>
              <a:endParaRPr lang="ko-KR" altLang="en-US">
                <a:latin typeface="Arial" pitchFamily="34" charset="0"/>
              </a:endParaRPr>
            </a:p>
          </p:txBody>
        </p:sp>
        <p:sp>
          <p:nvSpPr>
            <p:cNvPr id="57363" name="Rectangle 91"/>
            <p:cNvSpPr>
              <a:spLocks noChangeArrowheads="1"/>
            </p:cNvSpPr>
            <p:nvPr/>
          </p:nvSpPr>
          <p:spPr bwMode="auto">
            <a:xfrm>
              <a:off x="1254" y="2409"/>
              <a:ext cx="482" cy="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굴림" charset="-127"/>
                </a:defRPr>
              </a:lvl1pPr>
              <a:lvl2pPr marL="742950" indent="-285750">
                <a:defRPr>
                  <a:solidFill>
                    <a:schemeClr val="tx1"/>
                  </a:solidFill>
                  <a:latin typeface="Arial" charset="0"/>
                  <a:ea typeface="굴림" charset="-127"/>
                </a:defRPr>
              </a:lvl2pPr>
              <a:lvl3pPr marL="1143000" indent="-228600">
                <a:defRPr>
                  <a:solidFill>
                    <a:schemeClr val="tx1"/>
                  </a:solidFill>
                  <a:latin typeface="Arial" charset="0"/>
                  <a:ea typeface="굴림" charset="-127"/>
                </a:defRPr>
              </a:lvl3pPr>
              <a:lvl4pPr marL="1600200" indent="-228600">
                <a:defRPr>
                  <a:solidFill>
                    <a:schemeClr val="tx1"/>
                  </a:solidFill>
                  <a:latin typeface="Arial" charset="0"/>
                  <a:ea typeface="굴림" charset="-127"/>
                </a:defRPr>
              </a:lvl4pPr>
              <a:lvl5pPr marL="2057400" indent="-228600">
                <a:defRPr>
                  <a:solidFill>
                    <a:schemeClr val="tx1"/>
                  </a:solidFill>
                  <a:latin typeface="Arial" charset="0"/>
                  <a:ea typeface="굴림" charset="-127"/>
                </a:defRPr>
              </a:lvl5pPr>
              <a:lvl6pPr marL="2514600" indent="-228600" algn="ctr" eaLnBrk="0" fontAlgn="base" hangingPunct="0">
                <a:spcBef>
                  <a:spcPct val="0"/>
                </a:spcBef>
                <a:spcAft>
                  <a:spcPct val="0"/>
                </a:spcAft>
                <a:defRPr>
                  <a:solidFill>
                    <a:schemeClr val="tx1"/>
                  </a:solidFill>
                  <a:latin typeface="Arial" charset="0"/>
                  <a:ea typeface="굴림" charset="-127"/>
                </a:defRPr>
              </a:lvl6pPr>
              <a:lvl7pPr marL="2971800" indent="-228600" algn="ctr" eaLnBrk="0" fontAlgn="base" hangingPunct="0">
                <a:spcBef>
                  <a:spcPct val="0"/>
                </a:spcBef>
                <a:spcAft>
                  <a:spcPct val="0"/>
                </a:spcAft>
                <a:defRPr>
                  <a:solidFill>
                    <a:schemeClr val="tx1"/>
                  </a:solidFill>
                  <a:latin typeface="Arial" charset="0"/>
                  <a:ea typeface="굴림" charset="-127"/>
                </a:defRPr>
              </a:lvl7pPr>
              <a:lvl8pPr marL="3429000" indent="-228600" algn="ctr" eaLnBrk="0" fontAlgn="base" hangingPunct="0">
                <a:spcBef>
                  <a:spcPct val="0"/>
                </a:spcBef>
                <a:spcAft>
                  <a:spcPct val="0"/>
                </a:spcAft>
                <a:defRPr>
                  <a:solidFill>
                    <a:schemeClr val="tx1"/>
                  </a:solidFill>
                  <a:latin typeface="Arial" charset="0"/>
                  <a:ea typeface="굴림" charset="-127"/>
                </a:defRPr>
              </a:lvl8pPr>
              <a:lvl9pPr marL="3886200" indent="-228600" algn="ctr" eaLnBrk="0" fontAlgn="base" hangingPunct="0">
                <a:spcBef>
                  <a:spcPct val="0"/>
                </a:spcBef>
                <a:spcAft>
                  <a:spcPct val="0"/>
                </a:spcAft>
                <a:defRPr>
                  <a:solidFill>
                    <a:schemeClr val="tx1"/>
                  </a:solidFill>
                  <a:latin typeface="Arial" charset="0"/>
                  <a:ea typeface="굴림" charset="-127"/>
                </a:defRPr>
              </a:lvl9pPr>
            </a:lstStyle>
            <a:p>
              <a:pPr>
                <a:lnSpc>
                  <a:spcPct val="90000"/>
                </a:lnSpc>
              </a:pPr>
              <a:r>
                <a:rPr lang="en-US" altLang="ko-KR" sz="900">
                  <a:solidFill>
                    <a:schemeClr val="folHlink"/>
                  </a:solidFill>
                </a:rPr>
                <a:t>Withdraw Money</a:t>
              </a:r>
              <a:endParaRPr lang="en-US" altLang="ko-KR" sz="2400" b="1">
                <a:solidFill>
                  <a:schemeClr val="folHlink"/>
                </a:solidFill>
                <a:latin typeface="Lucida Sans Unicode" charset="0"/>
              </a:endParaRPr>
            </a:p>
          </p:txBody>
        </p:sp>
        <p:sp>
          <p:nvSpPr>
            <p:cNvPr id="1378396" name="Oval 92"/>
            <p:cNvSpPr>
              <a:spLocks noChangeArrowheads="1"/>
            </p:cNvSpPr>
            <p:nvPr/>
          </p:nvSpPr>
          <p:spPr bwMode="auto">
            <a:xfrm>
              <a:off x="656" y="2568"/>
              <a:ext cx="101" cy="102"/>
            </a:xfrm>
            <a:prstGeom prst="ellipse">
              <a:avLst/>
            </a:prstGeom>
            <a:noFill/>
            <a:ln w="0">
              <a:solidFill>
                <a:schemeClr val="hlink"/>
              </a:solidFill>
              <a:round/>
              <a:headEnd/>
              <a:tailEnd/>
            </a:ln>
          </p:spPr>
          <p:txBody>
            <a:bodyPr/>
            <a:lstStyle/>
            <a:p>
              <a:pPr>
                <a:defRPr/>
              </a:pPr>
              <a:endParaRPr lang="ko-KR" altLang="en-US">
                <a:latin typeface="Arial" pitchFamily="34" charset="0"/>
              </a:endParaRPr>
            </a:p>
          </p:txBody>
        </p:sp>
        <p:sp>
          <p:nvSpPr>
            <p:cNvPr id="1378397" name="Line 93"/>
            <p:cNvSpPr>
              <a:spLocks noChangeShapeType="1"/>
            </p:cNvSpPr>
            <p:nvPr/>
          </p:nvSpPr>
          <p:spPr bwMode="auto">
            <a:xfrm>
              <a:off x="701" y="2664"/>
              <a:ext cx="1" cy="91"/>
            </a:xfrm>
            <a:prstGeom prst="line">
              <a:avLst/>
            </a:prstGeom>
            <a:noFill/>
            <a:ln w="0">
              <a:solidFill>
                <a:schemeClr val="hlink"/>
              </a:solidFill>
              <a:round/>
              <a:headEnd/>
              <a:tailEnd/>
            </a:ln>
          </p:spPr>
          <p:txBody>
            <a:bodyPr/>
            <a:lstStyle/>
            <a:p>
              <a:pPr>
                <a:defRPr/>
              </a:pPr>
              <a:endParaRPr lang="ko-KR" altLang="en-US">
                <a:latin typeface="Arial" pitchFamily="34" charset="0"/>
              </a:endParaRPr>
            </a:p>
          </p:txBody>
        </p:sp>
        <p:sp>
          <p:nvSpPr>
            <p:cNvPr id="1378398" name="Line 94"/>
            <p:cNvSpPr>
              <a:spLocks noChangeShapeType="1"/>
            </p:cNvSpPr>
            <p:nvPr/>
          </p:nvSpPr>
          <p:spPr bwMode="auto">
            <a:xfrm>
              <a:off x="627" y="2687"/>
              <a:ext cx="153" cy="1"/>
            </a:xfrm>
            <a:prstGeom prst="line">
              <a:avLst/>
            </a:prstGeom>
            <a:noFill/>
            <a:ln w="0">
              <a:solidFill>
                <a:schemeClr val="hlink"/>
              </a:solidFill>
              <a:round/>
              <a:headEnd/>
              <a:tailEnd/>
            </a:ln>
          </p:spPr>
          <p:txBody>
            <a:bodyPr/>
            <a:lstStyle/>
            <a:p>
              <a:pPr>
                <a:defRPr/>
              </a:pPr>
              <a:endParaRPr lang="ko-KR" altLang="en-US">
                <a:latin typeface="Arial" pitchFamily="34" charset="0"/>
              </a:endParaRPr>
            </a:p>
          </p:txBody>
        </p:sp>
        <p:sp>
          <p:nvSpPr>
            <p:cNvPr id="1378399" name="Freeform 95"/>
            <p:cNvSpPr>
              <a:spLocks/>
            </p:cNvSpPr>
            <p:nvPr/>
          </p:nvSpPr>
          <p:spPr bwMode="auto">
            <a:xfrm>
              <a:off x="599" y="2755"/>
              <a:ext cx="209" cy="102"/>
            </a:xfrm>
            <a:custGeom>
              <a:avLst/>
              <a:gdLst/>
              <a:ahLst/>
              <a:cxnLst>
                <a:cxn ang="0">
                  <a:pos x="0" y="18"/>
                </a:cxn>
                <a:cxn ang="0">
                  <a:pos x="18" y="0"/>
                </a:cxn>
                <a:cxn ang="0">
                  <a:pos x="37" y="18"/>
                </a:cxn>
              </a:cxnLst>
              <a:rect l="0" t="0" r="r" b="b"/>
              <a:pathLst>
                <a:path w="37" h="18">
                  <a:moveTo>
                    <a:pt x="0" y="18"/>
                  </a:moveTo>
                  <a:lnTo>
                    <a:pt x="18" y="0"/>
                  </a:lnTo>
                  <a:lnTo>
                    <a:pt x="37" y="18"/>
                  </a:lnTo>
                </a:path>
              </a:pathLst>
            </a:custGeom>
            <a:noFill/>
            <a:ln w="0">
              <a:solidFill>
                <a:schemeClr val="hlink"/>
              </a:solidFill>
              <a:prstDash val="solid"/>
              <a:round/>
              <a:headEnd/>
              <a:tailEnd/>
            </a:ln>
          </p:spPr>
          <p:txBody>
            <a:bodyPr/>
            <a:lstStyle/>
            <a:p>
              <a:pPr>
                <a:defRPr/>
              </a:pPr>
              <a:endParaRPr lang="ko-KR" altLang="en-US">
                <a:latin typeface="Arial" pitchFamily="34" charset="0"/>
              </a:endParaRPr>
            </a:p>
          </p:txBody>
        </p:sp>
        <p:sp>
          <p:nvSpPr>
            <p:cNvPr id="57368" name="Rectangle 96"/>
            <p:cNvSpPr>
              <a:spLocks noChangeArrowheads="1"/>
            </p:cNvSpPr>
            <p:nvPr/>
          </p:nvSpPr>
          <p:spPr bwMode="auto">
            <a:xfrm>
              <a:off x="516" y="2914"/>
              <a:ext cx="446" cy="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굴림" charset="-127"/>
                </a:defRPr>
              </a:lvl1pPr>
              <a:lvl2pPr marL="742950" indent="-285750">
                <a:defRPr>
                  <a:solidFill>
                    <a:schemeClr val="tx1"/>
                  </a:solidFill>
                  <a:latin typeface="Arial" charset="0"/>
                  <a:ea typeface="굴림" charset="-127"/>
                </a:defRPr>
              </a:lvl2pPr>
              <a:lvl3pPr marL="1143000" indent="-228600">
                <a:defRPr>
                  <a:solidFill>
                    <a:schemeClr val="tx1"/>
                  </a:solidFill>
                  <a:latin typeface="Arial" charset="0"/>
                  <a:ea typeface="굴림" charset="-127"/>
                </a:defRPr>
              </a:lvl3pPr>
              <a:lvl4pPr marL="1600200" indent="-228600">
                <a:defRPr>
                  <a:solidFill>
                    <a:schemeClr val="tx1"/>
                  </a:solidFill>
                  <a:latin typeface="Arial" charset="0"/>
                  <a:ea typeface="굴림" charset="-127"/>
                </a:defRPr>
              </a:lvl4pPr>
              <a:lvl5pPr marL="2057400" indent="-228600">
                <a:defRPr>
                  <a:solidFill>
                    <a:schemeClr val="tx1"/>
                  </a:solidFill>
                  <a:latin typeface="Arial" charset="0"/>
                  <a:ea typeface="굴림" charset="-127"/>
                </a:defRPr>
              </a:lvl5pPr>
              <a:lvl6pPr marL="2514600" indent="-228600" algn="ctr" eaLnBrk="0" fontAlgn="base" hangingPunct="0">
                <a:spcBef>
                  <a:spcPct val="0"/>
                </a:spcBef>
                <a:spcAft>
                  <a:spcPct val="0"/>
                </a:spcAft>
                <a:defRPr>
                  <a:solidFill>
                    <a:schemeClr val="tx1"/>
                  </a:solidFill>
                  <a:latin typeface="Arial" charset="0"/>
                  <a:ea typeface="굴림" charset="-127"/>
                </a:defRPr>
              </a:lvl6pPr>
              <a:lvl7pPr marL="2971800" indent="-228600" algn="ctr" eaLnBrk="0" fontAlgn="base" hangingPunct="0">
                <a:spcBef>
                  <a:spcPct val="0"/>
                </a:spcBef>
                <a:spcAft>
                  <a:spcPct val="0"/>
                </a:spcAft>
                <a:defRPr>
                  <a:solidFill>
                    <a:schemeClr val="tx1"/>
                  </a:solidFill>
                  <a:latin typeface="Arial" charset="0"/>
                  <a:ea typeface="굴림" charset="-127"/>
                </a:defRPr>
              </a:lvl7pPr>
              <a:lvl8pPr marL="3429000" indent="-228600" algn="ctr" eaLnBrk="0" fontAlgn="base" hangingPunct="0">
                <a:spcBef>
                  <a:spcPct val="0"/>
                </a:spcBef>
                <a:spcAft>
                  <a:spcPct val="0"/>
                </a:spcAft>
                <a:defRPr>
                  <a:solidFill>
                    <a:schemeClr val="tx1"/>
                  </a:solidFill>
                  <a:latin typeface="Arial" charset="0"/>
                  <a:ea typeface="굴림" charset="-127"/>
                </a:defRPr>
              </a:lvl8pPr>
              <a:lvl9pPr marL="3886200" indent="-228600" algn="ctr" eaLnBrk="0" fontAlgn="base" hangingPunct="0">
                <a:spcBef>
                  <a:spcPct val="0"/>
                </a:spcBef>
                <a:spcAft>
                  <a:spcPct val="0"/>
                </a:spcAft>
                <a:defRPr>
                  <a:solidFill>
                    <a:schemeClr val="tx1"/>
                  </a:solidFill>
                  <a:latin typeface="Arial" charset="0"/>
                  <a:ea typeface="굴림" charset="-127"/>
                </a:defRPr>
              </a:lvl9pPr>
            </a:lstStyle>
            <a:p>
              <a:pPr>
                <a:lnSpc>
                  <a:spcPct val="90000"/>
                </a:lnSpc>
              </a:pPr>
              <a:r>
                <a:rPr lang="en-US" altLang="ko-KR" sz="900">
                  <a:solidFill>
                    <a:schemeClr val="folHlink"/>
                  </a:solidFill>
                </a:rPr>
                <a:t>Bank Customer</a:t>
              </a:r>
              <a:endParaRPr lang="en-US" altLang="ko-KR" sz="2400" b="1">
                <a:solidFill>
                  <a:schemeClr val="folHlink"/>
                </a:solidFill>
                <a:latin typeface="Lucida Sans Unicode" charset="0"/>
              </a:endParaRPr>
            </a:p>
          </p:txBody>
        </p:sp>
        <p:sp>
          <p:nvSpPr>
            <p:cNvPr id="1378401" name="Line 97"/>
            <p:cNvSpPr>
              <a:spLocks noChangeShapeType="1"/>
            </p:cNvSpPr>
            <p:nvPr/>
          </p:nvSpPr>
          <p:spPr bwMode="auto">
            <a:xfrm flipH="1">
              <a:off x="808" y="2528"/>
              <a:ext cx="181" cy="110"/>
            </a:xfrm>
            <a:prstGeom prst="line">
              <a:avLst/>
            </a:prstGeom>
            <a:noFill/>
            <a:ln w="0">
              <a:solidFill>
                <a:schemeClr val="hlink"/>
              </a:solidFill>
              <a:round/>
              <a:headEnd/>
              <a:tailEnd/>
            </a:ln>
          </p:spPr>
          <p:txBody>
            <a:bodyPr/>
            <a:lstStyle/>
            <a:p>
              <a:pPr>
                <a:defRPr/>
              </a:pPr>
              <a:endParaRPr lang="ko-KR" altLang="en-US">
                <a:latin typeface="Arial" pitchFamily="34" charset="0"/>
              </a:endParaRPr>
            </a:p>
          </p:txBody>
        </p:sp>
        <p:sp>
          <p:nvSpPr>
            <p:cNvPr id="1378402" name="Line 98"/>
            <p:cNvSpPr>
              <a:spLocks noChangeShapeType="1"/>
            </p:cNvSpPr>
            <p:nvPr/>
          </p:nvSpPr>
          <p:spPr bwMode="auto">
            <a:xfrm flipV="1">
              <a:off x="989" y="2420"/>
              <a:ext cx="182" cy="110"/>
            </a:xfrm>
            <a:prstGeom prst="line">
              <a:avLst/>
            </a:prstGeom>
            <a:noFill/>
            <a:ln w="0">
              <a:solidFill>
                <a:schemeClr val="hlink"/>
              </a:solidFill>
              <a:round/>
              <a:headEnd/>
              <a:tailEnd/>
            </a:ln>
          </p:spPr>
          <p:txBody>
            <a:bodyPr/>
            <a:lstStyle/>
            <a:p>
              <a:pPr>
                <a:defRPr/>
              </a:pPr>
              <a:endParaRPr lang="ko-KR" altLang="en-US">
                <a:latin typeface="Arial" pitchFamily="34" charset="0"/>
              </a:endParaRPr>
            </a:p>
          </p:txBody>
        </p:sp>
        <p:sp>
          <p:nvSpPr>
            <p:cNvPr id="1378403" name="Line 99"/>
            <p:cNvSpPr>
              <a:spLocks noChangeShapeType="1"/>
            </p:cNvSpPr>
            <p:nvPr/>
          </p:nvSpPr>
          <p:spPr bwMode="auto">
            <a:xfrm flipH="1">
              <a:off x="808" y="2710"/>
              <a:ext cx="249" cy="1"/>
            </a:xfrm>
            <a:prstGeom prst="line">
              <a:avLst/>
            </a:prstGeom>
            <a:noFill/>
            <a:ln w="0">
              <a:solidFill>
                <a:schemeClr val="hlink"/>
              </a:solidFill>
              <a:round/>
              <a:headEnd/>
              <a:tailEnd/>
            </a:ln>
          </p:spPr>
          <p:txBody>
            <a:bodyPr/>
            <a:lstStyle/>
            <a:p>
              <a:pPr>
                <a:defRPr/>
              </a:pPr>
              <a:endParaRPr lang="ko-KR" altLang="en-US">
                <a:latin typeface="Arial" pitchFamily="34" charset="0"/>
              </a:endParaRPr>
            </a:p>
          </p:txBody>
        </p:sp>
        <p:sp>
          <p:nvSpPr>
            <p:cNvPr id="1378404" name="Line 100"/>
            <p:cNvSpPr>
              <a:spLocks noChangeShapeType="1"/>
            </p:cNvSpPr>
            <p:nvPr/>
          </p:nvSpPr>
          <p:spPr bwMode="auto">
            <a:xfrm>
              <a:off x="1057" y="2710"/>
              <a:ext cx="255" cy="1"/>
            </a:xfrm>
            <a:prstGeom prst="line">
              <a:avLst/>
            </a:prstGeom>
            <a:noFill/>
            <a:ln w="0">
              <a:solidFill>
                <a:schemeClr val="hlink"/>
              </a:solidFill>
              <a:round/>
              <a:headEnd/>
              <a:tailEnd/>
            </a:ln>
          </p:spPr>
          <p:txBody>
            <a:bodyPr/>
            <a:lstStyle/>
            <a:p>
              <a:pPr>
                <a:defRPr/>
              </a:pPr>
              <a:endParaRPr lang="ko-KR" altLang="en-US">
                <a:latin typeface="Arial" pitchFamily="34" charset="0"/>
              </a:endParaRPr>
            </a:p>
          </p:txBody>
        </p:sp>
        <p:sp>
          <p:nvSpPr>
            <p:cNvPr id="1378405" name="Line 101"/>
            <p:cNvSpPr>
              <a:spLocks noChangeShapeType="1"/>
            </p:cNvSpPr>
            <p:nvPr/>
          </p:nvSpPr>
          <p:spPr bwMode="auto">
            <a:xfrm flipH="1" flipV="1">
              <a:off x="967" y="2880"/>
              <a:ext cx="190" cy="125"/>
            </a:xfrm>
            <a:prstGeom prst="line">
              <a:avLst/>
            </a:prstGeom>
            <a:noFill/>
            <a:ln w="0">
              <a:solidFill>
                <a:schemeClr val="hlink"/>
              </a:solidFill>
              <a:round/>
              <a:headEnd/>
              <a:tailEnd/>
            </a:ln>
          </p:spPr>
          <p:txBody>
            <a:bodyPr/>
            <a:lstStyle/>
            <a:p>
              <a:pPr>
                <a:defRPr/>
              </a:pPr>
              <a:endParaRPr lang="ko-KR" altLang="en-US">
                <a:latin typeface="Arial" pitchFamily="34" charset="0"/>
              </a:endParaRPr>
            </a:p>
          </p:txBody>
        </p:sp>
        <p:sp>
          <p:nvSpPr>
            <p:cNvPr id="1378406" name="Line 102"/>
            <p:cNvSpPr>
              <a:spLocks noChangeShapeType="1"/>
            </p:cNvSpPr>
            <p:nvPr/>
          </p:nvSpPr>
          <p:spPr bwMode="auto">
            <a:xfrm>
              <a:off x="1159" y="3005"/>
              <a:ext cx="192" cy="126"/>
            </a:xfrm>
            <a:prstGeom prst="line">
              <a:avLst/>
            </a:prstGeom>
            <a:noFill/>
            <a:ln w="0">
              <a:solidFill>
                <a:schemeClr val="hlink"/>
              </a:solidFill>
              <a:round/>
              <a:headEnd/>
              <a:tailEnd/>
            </a:ln>
          </p:spPr>
          <p:txBody>
            <a:bodyPr/>
            <a:lstStyle/>
            <a:p>
              <a:pPr>
                <a:defRPr/>
              </a:pPr>
              <a:endParaRPr lang="ko-KR" altLang="en-US">
                <a:latin typeface="Arial" pitchFamily="34" charset="0"/>
              </a:endParaRPr>
            </a:p>
          </p:txBody>
        </p:sp>
      </p:grpSp>
      <p:sp>
        <p:nvSpPr>
          <p:cNvPr id="1378407" name="Text Box 103"/>
          <p:cNvSpPr txBox="1">
            <a:spLocks noChangeArrowheads="1"/>
          </p:cNvSpPr>
          <p:nvPr/>
        </p:nvSpPr>
        <p:spPr bwMode="auto">
          <a:xfrm>
            <a:off x="2605088" y="1182689"/>
            <a:ext cx="191135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ea typeface="굴림" charset="-127"/>
              </a:defRPr>
            </a:lvl1pPr>
            <a:lvl2pPr marL="742950" indent="-285750">
              <a:defRPr>
                <a:solidFill>
                  <a:schemeClr val="tx1"/>
                </a:solidFill>
                <a:latin typeface="Arial" charset="0"/>
                <a:ea typeface="굴림" charset="-127"/>
              </a:defRPr>
            </a:lvl2pPr>
            <a:lvl3pPr marL="1143000" indent="-228600">
              <a:defRPr>
                <a:solidFill>
                  <a:schemeClr val="tx1"/>
                </a:solidFill>
                <a:latin typeface="Arial" charset="0"/>
                <a:ea typeface="굴림" charset="-127"/>
              </a:defRPr>
            </a:lvl3pPr>
            <a:lvl4pPr marL="1600200" indent="-228600">
              <a:defRPr>
                <a:solidFill>
                  <a:schemeClr val="tx1"/>
                </a:solidFill>
                <a:latin typeface="Arial" charset="0"/>
                <a:ea typeface="굴림" charset="-127"/>
              </a:defRPr>
            </a:lvl4pPr>
            <a:lvl5pPr marL="2057400" indent="-228600">
              <a:defRPr>
                <a:solidFill>
                  <a:schemeClr val="tx1"/>
                </a:solidFill>
                <a:latin typeface="Arial" charset="0"/>
                <a:ea typeface="굴림" charset="-127"/>
              </a:defRPr>
            </a:lvl5pPr>
            <a:lvl6pPr marL="2514600" indent="-228600" algn="ctr" eaLnBrk="0" fontAlgn="base" hangingPunct="0">
              <a:spcBef>
                <a:spcPct val="0"/>
              </a:spcBef>
              <a:spcAft>
                <a:spcPct val="0"/>
              </a:spcAft>
              <a:defRPr>
                <a:solidFill>
                  <a:schemeClr val="tx1"/>
                </a:solidFill>
                <a:latin typeface="Arial" charset="0"/>
                <a:ea typeface="굴림" charset="-127"/>
              </a:defRPr>
            </a:lvl6pPr>
            <a:lvl7pPr marL="2971800" indent="-228600" algn="ctr" eaLnBrk="0" fontAlgn="base" hangingPunct="0">
              <a:spcBef>
                <a:spcPct val="0"/>
              </a:spcBef>
              <a:spcAft>
                <a:spcPct val="0"/>
              </a:spcAft>
              <a:defRPr>
                <a:solidFill>
                  <a:schemeClr val="tx1"/>
                </a:solidFill>
                <a:latin typeface="Arial" charset="0"/>
                <a:ea typeface="굴림" charset="-127"/>
              </a:defRPr>
            </a:lvl7pPr>
            <a:lvl8pPr marL="3429000" indent="-228600" algn="ctr" eaLnBrk="0" fontAlgn="base" hangingPunct="0">
              <a:spcBef>
                <a:spcPct val="0"/>
              </a:spcBef>
              <a:spcAft>
                <a:spcPct val="0"/>
              </a:spcAft>
              <a:defRPr>
                <a:solidFill>
                  <a:schemeClr val="tx1"/>
                </a:solidFill>
                <a:latin typeface="Arial" charset="0"/>
                <a:ea typeface="굴림" charset="-127"/>
              </a:defRPr>
            </a:lvl8pPr>
            <a:lvl9pPr marL="3886200" indent="-228600" algn="ctr" eaLnBrk="0" fontAlgn="base" hangingPunct="0">
              <a:spcBef>
                <a:spcPct val="0"/>
              </a:spcBef>
              <a:spcAft>
                <a:spcPct val="0"/>
              </a:spcAft>
              <a:defRPr>
                <a:solidFill>
                  <a:schemeClr val="tx1"/>
                </a:solidFill>
                <a:latin typeface="Arial" charset="0"/>
                <a:ea typeface="굴림" charset="-127"/>
              </a:defRPr>
            </a:lvl9pPr>
          </a:lstStyle>
          <a:p>
            <a:pPr>
              <a:lnSpc>
                <a:spcPct val="90000"/>
              </a:lnSpc>
            </a:pPr>
            <a:r>
              <a:rPr lang="en-US" altLang="ko-KR" b="1"/>
              <a:t>Use case model</a:t>
            </a:r>
          </a:p>
        </p:txBody>
      </p:sp>
      <p:sp>
        <p:nvSpPr>
          <p:cNvPr id="1378408" name="Text Box 104"/>
          <p:cNvSpPr txBox="1">
            <a:spLocks noChangeArrowheads="1"/>
          </p:cNvSpPr>
          <p:nvPr/>
        </p:nvSpPr>
        <p:spPr bwMode="auto">
          <a:xfrm>
            <a:off x="5251450" y="1198564"/>
            <a:ext cx="186055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ea typeface="굴림" charset="-127"/>
              </a:defRPr>
            </a:lvl1pPr>
            <a:lvl2pPr marL="742950" indent="-285750">
              <a:defRPr>
                <a:solidFill>
                  <a:schemeClr val="tx1"/>
                </a:solidFill>
                <a:latin typeface="Arial" charset="0"/>
                <a:ea typeface="굴림" charset="-127"/>
              </a:defRPr>
            </a:lvl2pPr>
            <a:lvl3pPr marL="1143000" indent="-228600">
              <a:defRPr>
                <a:solidFill>
                  <a:schemeClr val="tx1"/>
                </a:solidFill>
                <a:latin typeface="Arial" charset="0"/>
                <a:ea typeface="굴림" charset="-127"/>
              </a:defRPr>
            </a:lvl3pPr>
            <a:lvl4pPr marL="1600200" indent="-228600">
              <a:defRPr>
                <a:solidFill>
                  <a:schemeClr val="tx1"/>
                </a:solidFill>
                <a:latin typeface="Arial" charset="0"/>
                <a:ea typeface="굴림" charset="-127"/>
              </a:defRPr>
            </a:lvl4pPr>
            <a:lvl5pPr marL="2057400" indent="-228600">
              <a:defRPr>
                <a:solidFill>
                  <a:schemeClr val="tx1"/>
                </a:solidFill>
                <a:latin typeface="Arial" charset="0"/>
                <a:ea typeface="굴림" charset="-127"/>
              </a:defRPr>
            </a:lvl5pPr>
            <a:lvl6pPr marL="2514600" indent="-228600" algn="ctr" eaLnBrk="0" fontAlgn="base" hangingPunct="0">
              <a:spcBef>
                <a:spcPct val="0"/>
              </a:spcBef>
              <a:spcAft>
                <a:spcPct val="0"/>
              </a:spcAft>
              <a:defRPr>
                <a:solidFill>
                  <a:schemeClr val="tx1"/>
                </a:solidFill>
                <a:latin typeface="Arial" charset="0"/>
                <a:ea typeface="굴림" charset="-127"/>
              </a:defRPr>
            </a:lvl6pPr>
            <a:lvl7pPr marL="2971800" indent="-228600" algn="ctr" eaLnBrk="0" fontAlgn="base" hangingPunct="0">
              <a:spcBef>
                <a:spcPct val="0"/>
              </a:spcBef>
              <a:spcAft>
                <a:spcPct val="0"/>
              </a:spcAft>
              <a:defRPr>
                <a:solidFill>
                  <a:schemeClr val="tx1"/>
                </a:solidFill>
                <a:latin typeface="Arial" charset="0"/>
                <a:ea typeface="굴림" charset="-127"/>
              </a:defRPr>
            </a:lvl7pPr>
            <a:lvl8pPr marL="3429000" indent="-228600" algn="ctr" eaLnBrk="0" fontAlgn="base" hangingPunct="0">
              <a:spcBef>
                <a:spcPct val="0"/>
              </a:spcBef>
              <a:spcAft>
                <a:spcPct val="0"/>
              </a:spcAft>
              <a:defRPr>
                <a:solidFill>
                  <a:schemeClr val="tx1"/>
                </a:solidFill>
                <a:latin typeface="Arial" charset="0"/>
                <a:ea typeface="굴림" charset="-127"/>
              </a:defRPr>
            </a:lvl8pPr>
            <a:lvl9pPr marL="3886200" indent="-228600" algn="ctr" eaLnBrk="0" fontAlgn="base" hangingPunct="0">
              <a:spcBef>
                <a:spcPct val="0"/>
              </a:spcBef>
              <a:spcAft>
                <a:spcPct val="0"/>
              </a:spcAft>
              <a:defRPr>
                <a:solidFill>
                  <a:schemeClr val="tx1"/>
                </a:solidFill>
                <a:latin typeface="Arial" charset="0"/>
                <a:ea typeface="굴림" charset="-127"/>
              </a:defRPr>
            </a:lvl9pPr>
          </a:lstStyle>
          <a:p>
            <a:pPr>
              <a:lnSpc>
                <a:spcPct val="90000"/>
              </a:lnSpc>
            </a:pPr>
            <a:r>
              <a:rPr lang="en-US" altLang="ko-KR" b="1"/>
              <a:t>Analysis model</a:t>
            </a:r>
          </a:p>
        </p:txBody>
      </p:sp>
      <p:sp>
        <p:nvSpPr>
          <p:cNvPr id="57357" name="Rectangle 105"/>
          <p:cNvSpPr>
            <a:spLocks noChangeArrowheads="1"/>
          </p:cNvSpPr>
          <p:nvPr/>
        </p:nvSpPr>
        <p:spPr bwMode="auto">
          <a:xfrm>
            <a:off x="1524001" y="6170613"/>
            <a:ext cx="6073775" cy="21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굴림" charset="-127"/>
              </a:defRPr>
            </a:lvl1pPr>
            <a:lvl2pPr marL="742950" indent="-285750">
              <a:defRPr>
                <a:solidFill>
                  <a:schemeClr val="tx1"/>
                </a:solidFill>
                <a:latin typeface="Arial" charset="0"/>
                <a:ea typeface="굴림" charset="-127"/>
              </a:defRPr>
            </a:lvl2pPr>
            <a:lvl3pPr marL="1143000" indent="-228600">
              <a:defRPr>
                <a:solidFill>
                  <a:schemeClr val="tx1"/>
                </a:solidFill>
                <a:latin typeface="Arial" charset="0"/>
                <a:ea typeface="굴림" charset="-127"/>
              </a:defRPr>
            </a:lvl3pPr>
            <a:lvl4pPr marL="1600200" indent="-228600">
              <a:defRPr>
                <a:solidFill>
                  <a:schemeClr val="tx1"/>
                </a:solidFill>
                <a:latin typeface="Arial" charset="0"/>
                <a:ea typeface="굴림" charset="-127"/>
              </a:defRPr>
            </a:lvl4pPr>
            <a:lvl5pPr marL="2057400" indent="-228600">
              <a:defRPr>
                <a:solidFill>
                  <a:schemeClr val="tx1"/>
                </a:solidFill>
                <a:latin typeface="Arial" charset="0"/>
                <a:ea typeface="굴림" charset="-127"/>
              </a:defRPr>
            </a:lvl5pPr>
            <a:lvl6pPr marL="2514600" indent="-228600" algn="ctr" eaLnBrk="0" fontAlgn="base" hangingPunct="0">
              <a:spcBef>
                <a:spcPct val="0"/>
              </a:spcBef>
              <a:spcAft>
                <a:spcPct val="0"/>
              </a:spcAft>
              <a:defRPr>
                <a:solidFill>
                  <a:schemeClr val="tx1"/>
                </a:solidFill>
                <a:latin typeface="Arial" charset="0"/>
                <a:ea typeface="굴림" charset="-127"/>
              </a:defRPr>
            </a:lvl6pPr>
            <a:lvl7pPr marL="2971800" indent="-228600" algn="ctr" eaLnBrk="0" fontAlgn="base" hangingPunct="0">
              <a:spcBef>
                <a:spcPct val="0"/>
              </a:spcBef>
              <a:spcAft>
                <a:spcPct val="0"/>
              </a:spcAft>
              <a:defRPr>
                <a:solidFill>
                  <a:schemeClr val="tx1"/>
                </a:solidFill>
                <a:latin typeface="Arial" charset="0"/>
                <a:ea typeface="굴림" charset="-127"/>
              </a:defRPr>
            </a:lvl7pPr>
            <a:lvl8pPr marL="3429000" indent="-228600" algn="ctr" eaLnBrk="0" fontAlgn="base" hangingPunct="0">
              <a:spcBef>
                <a:spcPct val="0"/>
              </a:spcBef>
              <a:spcAft>
                <a:spcPct val="0"/>
              </a:spcAft>
              <a:defRPr>
                <a:solidFill>
                  <a:schemeClr val="tx1"/>
                </a:solidFill>
                <a:latin typeface="Arial" charset="0"/>
                <a:ea typeface="굴림" charset="-127"/>
              </a:defRPr>
            </a:lvl8pPr>
            <a:lvl9pPr marL="3886200" indent="-228600" algn="ctr" eaLnBrk="0" fontAlgn="base" hangingPunct="0">
              <a:spcBef>
                <a:spcPct val="0"/>
              </a:spcBef>
              <a:spcAft>
                <a:spcPct val="0"/>
              </a:spcAft>
              <a:defRPr>
                <a:solidFill>
                  <a:schemeClr val="tx1"/>
                </a:solidFill>
                <a:latin typeface="Arial" charset="0"/>
                <a:ea typeface="굴림" charset="-127"/>
              </a:defRPr>
            </a:lvl9pPr>
          </a:lstStyle>
          <a:p>
            <a:r>
              <a:rPr lang="en-US" altLang="ko-KR" sz="800">
                <a:solidFill>
                  <a:srgbClr val="B2B2B2"/>
                </a:solidFill>
              </a:rPr>
              <a:t>The content of this slide is adopted from the lecture materials of the Methods course (</a:t>
            </a:r>
            <a:r>
              <a:rPr lang="en-US" altLang="en-US" sz="800">
                <a:solidFill>
                  <a:srgbClr val="B2B2B2"/>
                </a:solidFill>
              </a:rPr>
              <a:t>17-652</a:t>
            </a:r>
            <a:r>
              <a:rPr lang="en-US" altLang="ko-KR" sz="800">
                <a:solidFill>
                  <a:srgbClr val="B2B2B2"/>
                </a:solidFill>
              </a:rPr>
              <a:t>) at Carnegie Mellon University.</a:t>
            </a:r>
            <a:endParaRPr lang="ko-KR" altLang="en-US" sz="800">
              <a:solidFill>
                <a:srgbClr val="B2B2B2"/>
              </a:solidFill>
            </a:endParaRPr>
          </a:p>
        </p:txBody>
      </p:sp>
    </p:spTree>
    <p:extLst>
      <p:ext uri="{BB962C8B-B14F-4D97-AF65-F5344CB8AC3E}">
        <p14:creationId xmlns:p14="http://schemas.microsoft.com/office/powerpoint/2010/main" val="148727768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7840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137830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78408"/>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78407" grpId="0"/>
      <p:bldP spid="1378408"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02" name="Rectangle 2"/>
          <p:cNvSpPr>
            <a:spLocks noGrp="1" noRot="1" noChangeArrowheads="1"/>
          </p:cNvSpPr>
          <p:nvPr>
            <p:ph type="title"/>
          </p:nvPr>
        </p:nvSpPr>
        <p:spPr/>
        <p:txBody>
          <a:bodyPr/>
          <a:lstStyle/>
          <a:p>
            <a:pPr eaLnBrk="1" hangingPunct="1">
              <a:defRPr/>
            </a:pPr>
            <a:r>
              <a:rPr lang="en-US" altLang="ko-KR"/>
              <a:t>Test Cases</a:t>
            </a:r>
          </a:p>
        </p:txBody>
      </p:sp>
      <p:sp>
        <p:nvSpPr>
          <p:cNvPr id="17410" name="날짜 개체 틀 3"/>
          <p:cNvSpPr>
            <a:spLocks noGrp="1"/>
          </p:cNvSpPr>
          <p:nvPr>
            <p:ph type="dt" sz="half" idx="10"/>
          </p:nvPr>
        </p:nvSpPr>
        <p:spPr/>
        <p:txBody>
          <a:bodyPr/>
          <a:lstStyle/>
          <a:p>
            <a:pPr>
              <a:defRPr/>
            </a:pPr>
            <a:r>
              <a:rPr lang="en-US" altLang="ko-KR"/>
              <a:t>Spring 2025</a:t>
            </a:r>
          </a:p>
        </p:txBody>
      </p:sp>
      <p:sp>
        <p:nvSpPr>
          <p:cNvPr id="17412" name="바닥글 개체 틀 5"/>
          <p:cNvSpPr>
            <a:spLocks noGrp="1"/>
          </p:cNvSpPr>
          <p:nvPr>
            <p:ph type="ftr" sz="quarter" idx="11"/>
          </p:nvPr>
        </p:nvSpPr>
        <p:spPr/>
        <p:txBody>
          <a:bodyPr/>
          <a:lstStyle/>
          <a:p>
            <a:pPr>
              <a:defRPr/>
            </a:pPr>
            <a:r>
              <a:rPr lang="en-US" altLang="ko-KR"/>
              <a:t>CS30500        Copyright (c) In-Young Ko, KAIST</a:t>
            </a:r>
          </a:p>
        </p:txBody>
      </p:sp>
      <p:sp>
        <p:nvSpPr>
          <p:cNvPr id="17411" name="슬라이드 번호 개체 틀 4"/>
          <p:cNvSpPr>
            <a:spLocks noGrp="1"/>
          </p:cNvSpPr>
          <p:nvPr>
            <p:ph type="sldNum" sz="quarter" idx="12"/>
          </p:nvPr>
        </p:nvSpPr>
        <p:spPr/>
        <p:txBody>
          <a:bodyPr/>
          <a:lstStyle>
            <a:lvl1pPr>
              <a:defRPr>
                <a:solidFill>
                  <a:schemeClr val="tx1"/>
                </a:solidFill>
                <a:latin typeface="Arial" charset="0"/>
                <a:ea typeface="굴림" charset="-127"/>
              </a:defRPr>
            </a:lvl1pPr>
            <a:lvl2pPr marL="742950" indent="-285750">
              <a:defRPr>
                <a:solidFill>
                  <a:schemeClr val="tx1"/>
                </a:solidFill>
                <a:latin typeface="Arial" charset="0"/>
                <a:ea typeface="굴림" charset="-127"/>
              </a:defRPr>
            </a:lvl2pPr>
            <a:lvl3pPr marL="1143000" indent="-228600">
              <a:defRPr>
                <a:solidFill>
                  <a:schemeClr val="tx1"/>
                </a:solidFill>
                <a:latin typeface="Arial" charset="0"/>
                <a:ea typeface="굴림" charset="-127"/>
              </a:defRPr>
            </a:lvl3pPr>
            <a:lvl4pPr marL="1600200" indent="-228600">
              <a:defRPr>
                <a:solidFill>
                  <a:schemeClr val="tx1"/>
                </a:solidFill>
                <a:latin typeface="Arial" charset="0"/>
                <a:ea typeface="굴림" charset="-127"/>
              </a:defRPr>
            </a:lvl4pPr>
            <a:lvl5pPr marL="2057400" indent="-228600">
              <a:defRPr>
                <a:solidFill>
                  <a:schemeClr val="tx1"/>
                </a:solidFill>
                <a:latin typeface="Arial" charset="0"/>
                <a:ea typeface="굴림" charset="-127"/>
              </a:defRPr>
            </a:lvl5pPr>
            <a:lvl6pPr marL="2514600" indent="-228600" algn="ctr" eaLnBrk="0" fontAlgn="base" hangingPunct="0">
              <a:spcBef>
                <a:spcPct val="0"/>
              </a:spcBef>
              <a:spcAft>
                <a:spcPct val="0"/>
              </a:spcAft>
              <a:defRPr>
                <a:solidFill>
                  <a:schemeClr val="tx1"/>
                </a:solidFill>
                <a:latin typeface="Arial" charset="0"/>
                <a:ea typeface="굴림" charset="-127"/>
              </a:defRPr>
            </a:lvl6pPr>
            <a:lvl7pPr marL="2971800" indent="-228600" algn="ctr" eaLnBrk="0" fontAlgn="base" hangingPunct="0">
              <a:spcBef>
                <a:spcPct val="0"/>
              </a:spcBef>
              <a:spcAft>
                <a:spcPct val="0"/>
              </a:spcAft>
              <a:defRPr>
                <a:solidFill>
                  <a:schemeClr val="tx1"/>
                </a:solidFill>
                <a:latin typeface="Arial" charset="0"/>
                <a:ea typeface="굴림" charset="-127"/>
              </a:defRPr>
            </a:lvl7pPr>
            <a:lvl8pPr marL="3429000" indent="-228600" algn="ctr" eaLnBrk="0" fontAlgn="base" hangingPunct="0">
              <a:spcBef>
                <a:spcPct val="0"/>
              </a:spcBef>
              <a:spcAft>
                <a:spcPct val="0"/>
              </a:spcAft>
              <a:defRPr>
                <a:solidFill>
                  <a:schemeClr val="tx1"/>
                </a:solidFill>
                <a:latin typeface="Arial" charset="0"/>
                <a:ea typeface="굴림" charset="-127"/>
              </a:defRPr>
            </a:lvl8pPr>
            <a:lvl9pPr marL="3886200" indent="-228600" algn="ctr" eaLnBrk="0" fontAlgn="base" hangingPunct="0">
              <a:spcBef>
                <a:spcPct val="0"/>
              </a:spcBef>
              <a:spcAft>
                <a:spcPct val="0"/>
              </a:spcAft>
              <a:defRPr>
                <a:solidFill>
                  <a:schemeClr val="tx1"/>
                </a:solidFill>
                <a:latin typeface="Arial" charset="0"/>
                <a:ea typeface="굴림" charset="-127"/>
              </a:defRPr>
            </a:lvl9pPr>
          </a:lstStyle>
          <a:p>
            <a:fld id="{59F1F3B0-FF38-A940-A095-EF89F50983E6}" type="slidenum">
              <a:rPr lang="ko-KR" altLang="en-US"/>
              <a:pPr/>
              <a:t>27</a:t>
            </a:fld>
            <a:endParaRPr lang="en-US" altLang="ko-KR"/>
          </a:p>
        </p:txBody>
      </p:sp>
      <p:sp>
        <p:nvSpPr>
          <p:cNvPr id="59398" name="Oval 3"/>
          <p:cNvSpPr>
            <a:spLocks noChangeArrowheads="1"/>
          </p:cNvSpPr>
          <p:nvPr/>
        </p:nvSpPr>
        <p:spPr bwMode="auto">
          <a:xfrm>
            <a:off x="3808413" y="3676650"/>
            <a:ext cx="1670050" cy="668338"/>
          </a:xfrm>
          <a:prstGeom prst="ellipse">
            <a:avLst/>
          </a:prstGeom>
          <a:noFill/>
          <a:ln w="9525">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charset="0"/>
                <a:ea typeface="굴림" charset="-127"/>
              </a:defRPr>
            </a:lvl1pPr>
            <a:lvl2pPr marL="742950" indent="-285750">
              <a:defRPr>
                <a:solidFill>
                  <a:schemeClr val="tx1"/>
                </a:solidFill>
                <a:latin typeface="Arial" charset="0"/>
                <a:ea typeface="굴림" charset="-127"/>
              </a:defRPr>
            </a:lvl2pPr>
            <a:lvl3pPr marL="1143000" indent="-228600">
              <a:defRPr>
                <a:solidFill>
                  <a:schemeClr val="tx1"/>
                </a:solidFill>
                <a:latin typeface="Arial" charset="0"/>
                <a:ea typeface="굴림" charset="-127"/>
              </a:defRPr>
            </a:lvl3pPr>
            <a:lvl4pPr marL="1600200" indent="-228600">
              <a:defRPr>
                <a:solidFill>
                  <a:schemeClr val="tx1"/>
                </a:solidFill>
                <a:latin typeface="Arial" charset="0"/>
                <a:ea typeface="굴림" charset="-127"/>
              </a:defRPr>
            </a:lvl4pPr>
            <a:lvl5pPr marL="2057400" indent="-228600">
              <a:defRPr>
                <a:solidFill>
                  <a:schemeClr val="tx1"/>
                </a:solidFill>
                <a:latin typeface="Arial" charset="0"/>
                <a:ea typeface="굴림" charset="-127"/>
              </a:defRPr>
            </a:lvl5pPr>
            <a:lvl6pPr marL="2514600" indent="-228600" algn="ctr" eaLnBrk="0" fontAlgn="base" hangingPunct="0">
              <a:spcBef>
                <a:spcPct val="0"/>
              </a:spcBef>
              <a:spcAft>
                <a:spcPct val="0"/>
              </a:spcAft>
              <a:defRPr>
                <a:solidFill>
                  <a:schemeClr val="tx1"/>
                </a:solidFill>
                <a:latin typeface="Arial" charset="0"/>
                <a:ea typeface="굴림" charset="-127"/>
              </a:defRPr>
            </a:lvl6pPr>
            <a:lvl7pPr marL="2971800" indent="-228600" algn="ctr" eaLnBrk="0" fontAlgn="base" hangingPunct="0">
              <a:spcBef>
                <a:spcPct val="0"/>
              </a:spcBef>
              <a:spcAft>
                <a:spcPct val="0"/>
              </a:spcAft>
              <a:defRPr>
                <a:solidFill>
                  <a:schemeClr val="tx1"/>
                </a:solidFill>
                <a:latin typeface="Arial" charset="0"/>
                <a:ea typeface="굴림" charset="-127"/>
              </a:defRPr>
            </a:lvl7pPr>
            <a:lvl8pPr marL="3429000" indent="-228600" algn="ctr" eaLnBrk="0" fontAlgn="base" hangingPunct="0">
              <a:spcBef>
                <a:spcPct val="0"/>
              </a:spcBef>
              <a:spcAft>
                <a:spcPct val="0"/>
              </a:spcAft>
              <a:defRPr>
                <a:solidFill>
                  <a:schemeClr val="tx1"/>
                </a:solidFill>
                <a:latin typeface="Arial" charset="0"/>
                <a:ea typeface="굴림" charset="-127"/>
              </a:defRPr>
            </a:lvl8pPr>
            <a:lvl9pPr marL="3886200" indent="-228600" algn="ctr" eaLnBrk="0" fontAlgn="base" hangingPunct="0">
              <a:spcBef>
                <a:spcPct val="0"/>
              </a:spcBef>
              <a:spcAft>
                <a:spcPct val="0"/>
              </a:spcAft>
              <a:defRPr>
                <a:solidFill>
                  <a:schemeClr val="tx1"/>
                </a:solidFill>
                <a:latin typeface="Arial" charset="0"/>
                <a:ea typeface="굴림" charset="-127"/>
              </a:defRPr>
            </a:lvl9pPr>
          </a:lstStyle>
          <a:p>
            <a:pPr eaLnBrk="1" hangingPunct="1"/>
            <a:r>
              <a:rPr lang="en-US" altLang="ko-KR">
                <a:solidFill>
                  <a:schemeClr val="folHlink"/>
                </a:solidFill>
              </a:rPr>
              <a:t>Use Case 2</a:t>
            </a:r>
          </a:p>
        </p:txBody>
      </p:sp>
      <p:sp>
        <p:nvSpPr>
          <p:cNvPr id="59399" name="Oval 4"/>
          <p:cNvSpPr>
            <a:spLocks noChangeArrowheads="1"/>
          </p:cNvSpPr>
          <p:nvPr/>
        </p:nvSpPr>
        <p:spPr bwMode="auto">
          <a:xfrm>
            <a:off x="3808413" y="2219325"/>
            <a:ext cx="1670050" cy="668338"/>
          </a:xfrm>
          <a:prstGeom prst="ellipse">
            <a:avLst/>
          </a:prstGeom>
          <a:noFill/>
          <a:ln w="9525">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charset="0"/>
                <a:ea typeface="굴림" charset="-127"/>
              </a:defRPr>
            </a:lvl1pPr>
            <a:lvl2pPr marL="742950" indent="-285750">
              <a:defRPr>
                <a:solidFill>
                  <a:schemeClr val="tx1"/>
                </a:solidFill>
                <a:latin typeface="Arial" charset="0"/>
                <a:ea typeface="굴림" charset="-127"/>
              </a:defRPr>
            </a:lvl2pPr>
            <a:lvl3pPr marL="1143000" indent="-228600">
              <a:defRPr>
                <a:solidFill>
                  <a:schemeClr val="tx1"/>
                </a:solidFill>
                <a:latin typeface="Arial" charset="0"/>
                <a:ea typeface="굴림" charset="-127"/>
              </a:defRPr>
            </a:lvl3pPr>
            <a:lvl4pPr marL="1600200" indent="-228600">
              <a:defRPr>
                <a:solidFill>
                  <a:schemeClr val="tx1"/>
                </a:solidFill>
                <a:latin typeface="Arial" charset="0"/>
                <a:ea typeface="굴림" charset="-127"/>
              </a:defRPr>
            </a:lvl4pPr>
            <a:lvl5pPr marL="2057400" indent="-228600">
              <a:defRPr>
                <a:solidFill>
                  <a:schemeClr val="tx1"/>
                </a:solidFill>
                <a:latin typeface="Arial" charset="0"/>
                <a:ea typeface="굴림" charset="-127"/>
              </a:defRPr>
            </a:lvl5pPr>
            <a:lvl6pPr marL="2514600" indent="-228600" algn="ctr" eaLnBrk="0" fontAlgn="base" hangingPunct="0">
              <a:spcBef>
                <a:spcPct val="0"/>
              </a:spcBef>
              <a:spcAft>
                <a:spcPct val="0"/>
              </a:spcAft>
              <a:defRPr>
                <a:solidFill>
                  <a:schemeClr val="tx1"/>
                </a:solidFill>
                <a:latin typeface="Arial" charset="0"/>
                <a:ea typeface="굴림" charset="-127"/>
              </a:defRPr>
            </a:lvl6pPr>
            <a:lvl7pPr marL="2971800" indent="-228600" algn="ctr" eaLnBrk="0" fontAlgn="base" hangingPunct="0">
              <a:spcBef>
                <a:spcPct val="0"/>
              </a:spcBef>
              <a:spcAft>
                <a:spcPct val="0"/>
              </a:spcAft>
              <a:defRPr>
                <a:solidFill>
                  <a:schemeClr val="tx1"/>
                </a:solidFill>
                <a:latin typeface="Arial" charset="0"/>
                <a:ea typeface="굴림" charset="-127"/>
              </a:defRPr>
            </a:lvl7pPr>
            <a:lvl8pPr marL="3429000" indent="-228600" algn="ctr" eaLnBrk="0" fontAlgn="base" hangingPunct="0">
              <a:spcBef>
                <a:spcPct val="0"/>
              </a:spcBef>
              <a:spcAft>
                <a:spcPct val="0"/>
              </a:spcAft>
              <a:defRPr>
                <a:solidFill>
                  <a:schemeClr val="tx1"/>
                </a:solidFill>
                <a:latin typeface="Arial" charset="0"/>
                <a:ea typeface="굴림" charset="-127"/>
              </a:defRPr>
            </a:lvl8pPr>
            <a:lvl9pPr marL="3886200" indent="-228600" algn="ctr" eaLnBrk="0" fontAlgn="base" hangingPunct="0">
              <a:spcBef>
                <a:spcPct val="0"/>
              </a:spcBef>
              <a:spcAft>
                <a:spcPct val="0"/>
              </a:spcAft>
              <a:defRPr>
                <a:solidFill>
                  <a:schemeClr val="tx1"/>
                </a:solidFill>
                <a:latin typeface="Arial" charset="0"/>
                <a:ea typeface="굴림" charset="-127"/>
              </a:defRPr>
            </a:lvl9pPr>
          </a:lstStyle>
          <a:p>
            <a:pPr eaLnBrk="1" hangingPunct="1"/>
            <a:r>
              <a:rPr lang="en-US" altLang="ko-KR" dirty="0">
                <a:solidFill>
                  <a:schemeClr val="folHlink"/>
                </a:solidFill>
              </a:rPr>
              <a:t>Use Case 1</a:t>
            </a:r>
          </a:p>
        </p:txBody>
      </p:sp>
      <p:sp>
        <p:nvSpPr>
          <p:cNvPr id="59400" name="Oval 5"/>
          <p:cNvSpPr>
            <a:spLocks noChangeArrowheads="1"/>
          </p:cNvSpPr>
          <p:nvPr/>
        </p:nvSpPr>
        <p:spPr bwMode="auto">
          <a:xfrm>
            <a:off x="2473325" y="4678364"/>
            <a:ext cx="1670050" cy="668337"/>
          </a:xfrm>
          <a:prstGeom prst="ellipse">
            <a:avLst/>
          </a:prstGeom>
          <a:noFill/>
          <a:ln w="9525">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charset="0"/>
                <a:ea typeface="굴림" charset="-127"/>
              </a:defRPr>
            </a:lvl1pPr>
            <a:lvl2pPr marL="742950" indent="-285750">
              <a:defRPr>
                <a:solidFill>
                  <a:schemeClr val="tx1"/>
                </a:solidFill>
                <a:latin typeface="Arial" charset="0"/>
                <a:ea typeface="굴림" charset="-127"/>
              </a:defRPr>
            </a:lvl2pPr>
            <a:lvl3pPr marL="1143000" indent="-228600">
              <a:defRPr>
                <a:solidFill>
                  <a:schemeClr val="tx1"/>
                </a:solidFill>
                <a:latin typeface="Arial" charset="0"/>
                <a:ea typeface="굴림" charset="-127"/>
              </a:defRPr>
            </a:lvl3pPr>
            <a:lvl4pPr marL="1600200" indent="-228600">
              <a:defRPr>
                <a:solidFill>
                  <a:schemeClr val="tx1"/>
                </a:solidFill>
                <a:latin typeface="Arial" charset="0"/>
                <a:ea typeface="굴림" charset="-127"/>
              </a:defRPr>
            </a:lvl4pPr>
            <a:lvl5pPr marL="2057400" indent="-228600">
              <a:defRPr>
                <a:solidFill>
                  <a:schemeClr val="tx1"/>
                </a:solidFill>
                <a:latin typeface="Arial" charset="0"/>
                <a:ea typeface="굴림" charset="-127"/>
              </a:defRPr>
            </a:lvl5pPr>
            <a:lvl6pPr marL="2514600" indent="-228600" algn="ctr" eaLnBrk="0" fontAlgn="base" hangingPunct="0">
              <a:spcBef>
                <a:spcPct val="0"/>
              </a:spcBef>
              <a:spcAft>
                <a:spcPct val="0"/>
              </a:spcAft>
              <a:defRPr>
                <a:solidFill>
                  <a:schemeClr val="tx1"/>
                </a:solidFill>
                <a:latin typeface="Arial" charset="0"/>
                <a:ea typeface="굴림" charset="-127"/>
              </a:defRPr>
            </a:lvl6pPr>
            <a:lvl7pPr marL="2971800" indent="-228600" algn="ctr" eaLnBrk="0" fontAlgn="base" hangingPunct="0">
              <a:spcBef>
                <a:spcPct val="0"/>
              </a:spcBef>
              <a:spcAft>
                <a:spcPct val="0"/>
              </a:spcAft>
              <a:defRPr>
                <a:solidFill>
                  <a:schemeClr val="tx1"/>
                </a:solidFill>
                <a:latin typeface="Arial" charset="0"/>
                <a:ea typeface="굴림" charset="-127"/>
              </a:defRPr>
            </a:lvl7pPr>
            <a:lvl8pPr marL="3429000" indent="-228600" algn="ctr" eaLnBrk="0" fontAlgn="base" hangingPunct="0">
              <a:spcBef>
                <a:spcPct val="0"/>
              </a:spcBef>
              <a:spcAft>
                <a:spcPct val="0"/>
              </a:spcAft>
              <a:defRPr>
                <a:solidFill>
                  <a:schemeClr val="tx1"/>
                </a:solidFill>
                <a:latin typeface="Arial" charset="0"/>
                <a:ea typeface="굴림" charset="-127"/>
              </a:defRPr>
            </a:lvl8pPr>
            <a:lvl9pPr marL="3886200" indent="-228600" algn="ctr" eaLnBrk="0" fontAlgn="base" hangingPunct="0">
              <a:spcBef>
                <a:spcPct val="0"/>
              </a:spcBef>
              <a:spcAft>
                <a:spcPct val="0"/>
              </a:spcAft>
              <a:defRPr>
                <a:solidFill>
                  <a:schemeClr val="tx1"/>
                </a:solidFill>
                <a:latin typeface="Arial" charset="0"/>
                <a:ea typeface="굴림" charset="-127"/>
              </a:defRPr>
            </a:lvl9pPr>
          </a:lstStyle>
          <a:p>
            <a:pPr eaLnBrk="1" hangingPunct="1"/>
            <a:r>
              <a:rPr lang="en-US" altLang="ko-KR">
                <a:solidFill>
                  <a:schemeClr val="folHlink"/>
                </a:solidFill>
              </a:rPr>
              <a:t>Use Case 2.1</a:t>
            </a:r>
          </a:p>
        </p:txBody>
      </p:sp>
      <p:sp>
        <p:nvSpPr>
          <p:cNvPr id="1382406" name="Line 6"/>
          <p:cNvSpPr>
            <a:spLocks noChangeShapeType="1"/>
          </p:cNvSpPr>
          <p:nvPr/>
        </p:nvSpPr>
        <p:spPr bwMode="auto">
          <a:xfrm flipH="1">
            <a:off x="3614739" y="4344989"/>
            <a:ext cx="528637" cy="333375"/>
          </a:xfrm>
          <a:prstGeom prst="line">
            <a:avLst/>
          </a:prstGeom>
          <a:noFill/>
          <a:ln w="9525">
            <a:solidFill>
              <a:schemeClr val="hlink"/>
            </a:solidFill>
            <a:round/>
            <a:headEnd/>
            <a:tailEnd/>
          </a:ln>
          <a:effectLst/>
        </p:spPr>
        <p:txBody>
          <a:bodyPr/>
          <a:lstStyle/>
          <a:p>
            <a:pPr>
              <a:defRPr/>
            </a:pPr>
            <a:endParaRPr lang="ko-KR" altLang="en-US">
              <a:latin typeface="Arial" pitchFamily="34" charset="0"/>
            </a:endParaRPr>
          </a:p>
        </p:txBody>
      </p:sp>
      <p:grpSp>
        <p:nvGrpSpPr>
          <p:cNvPr id="59402" name="Group 7"/>
          <p:cNvGrpSpPr>
            <a:grpSpLocks/>
          </p:cNvGrpSpPr>
          <p:nvPr/>
        </p:nvGrpSpPr>
        <p:grpSpPr bwMode="auto">
          <a:xfrm>
            <a:off x="2343150" y="2940050"/>
            <a:ext cx="515938" cy="838200"/>
            <a:chOff x="476" y="1568"/>
            <a:chExt cx="325" cy="528"/>
          </a:xfrm>
        </p:grpSpPr>
        <p:sp>
          <p:nvSpPr>
            <p:cNvPr id="1382408" name="Oval 8"/>
            <p:cNvSpPr>
              <a:spLocks noChangeArrowheads="1"/>
            </p:cNvSpPr>
            <p:nvPr/>
          </p:nvSpPr>
          <p:spPr bwMode="auto">
            <a:xfrm>
              <a:off x="557" y="1568"/>
              <a:ext cx="163" cy="162"/>
            </a:xfrm>
            <a:prstGeom prst="ellipse">
              <a:avLst/>
            </a:prstGeom>
            <a:noFill/>
            <a:ln w="12700">
              <a:solidFill>
                <a:schemeClr val="hlink"/>
              </a:solidFill>
              <a:round/>
              <a:headEnd/>
              <a:tailEnd/>
            </a:ln>
            <a:effectLst/>
          </p:spPr>
          <p:txBody>
            <a:bodyPr wrap="none" anchor="ctr"/>
            <a:lstStyle/>
            <a:p>
              <a:pPr>
                <a:defRPr/>
              </a:pPr>
              <a:endParaRPr lang="ko-KR" altLang="en-US">
                <a:latin typeface="Arial" pitchFamily="34" charset="0"/>
              </a:endParaRPr>
            </a:p>
          </p:txBody>
        </p:sp>
        <p:sp>
          <p:nvSpPr>
            <p:cNvPr id="1382409" name="Line 9"/>
            <p:cNvSpPr>
              <a:spLocks noChangeShapeType="1"/>
            </p:cNvSpPr>
            <p:nvPr/>
          </p:nvSpPr>
          <p:spPr bwMode="auto">
            <a:xfrm>
              <a:off x="639" y="1730"/>
              <a:ext cx="0" cy="244"/>
            </a:xfrm>
            <a:prstGeom prst="line">
              <a:avLst/>
            </a:prstGeom>
            <a:noFill/>
            <a:ln w="12700">
              <a:solidFill>
                <a:schemeClr val="hlink"/>
              </a:solidFill>
              <a:round/>
              <a:headEnd/>
              <a:tailEnd/>
            </a:ln>
            <a:effectLst/>
          </p:spPr>
          <p:txBody>
            <a:bodyPr/>
            <a:lstStyle/>
            <a:p>
              <a:pPr>
                <a:defRPr/>
              </a:pPr>
              <a:endParaRPr lang="ko-KR" altLang="en-US">
                <a:latin typeface="Arial" pitchFamily="34" charset="0"/>
              </a:endParaRPr>
            </a:p>
          </p:txBody>
        </p:sp>
        <p:sp>
          <p:nvSpPr>
            <p:cNvPr id="1382410" name="Line 10"/>
            <p:cNvSpPr>
              <a:spLocks noChangeShapeType="1"/>
            </p:cNvSpPr>
            <p:nvPr/>
          </p:nvSpPr>
          <p:spPr bwMode="auto">
            <a:xfrm>
              <a:off x="476" y="1812"/>
              <a:ext cx="325" cy="0"/>
            </a:xfrm>
            <a:prstGeom prst="line">
              <a:avLst/>
            </a:prstGeom>
            <a:noFill/>
            <a:ln w="12700">
              <a:solidFill>
                <a:schemeClr val="hlink"/>
              </a:solidFill>
              <a:round/>
              <a:headEnd/>
              <a:tailEnd/>
            </a:ln>
            <a:effectLst/>
          </p:spPr>
          <p:txBody>
            <a:bodyPr/>
            <a:lstStyle/>
            <a:p>
              <a:pPr>
                <a:defRPr/>
              </a:pPr>
              <a:endParaRPr lang="ko-KR" altLang="en-US">
                <a:latin typeface="Arial" pitchFamily="34" charset="0"/>
              </a:endParaRPr>
            </a:p>
          </p:txBody>
        </p:sp>
        <p:sp>
          <p:nvSpPr>
            <p:cNvPr id="1382411" name="Line 11"/>
            <p:cNvSpPr>
              <a:spLocks noChangeShapeType="1"/>
            </p:cNvSpPr>
            <p:nvPr/>
          </p:nvSpPr>
          <p:spPr bwMode="auto">
            <a:xfrm flipH="1">
              <a:off x="517" y="1974"/>
              <a:ext cx="122" cy="122"/>
            </a:xfrm>
            <a:prstGeom prst="line">
              <a:avLst/>
            </a:prstGeom>
            <a:noFill/>
            <a:ln w="12700">
              <a:solidFill>
                <a:schemeClr val="hlink"/>
              </a:solidFill>
              <a:round/>
              <a:headEnd/>
              <a:tailEnd/>
            </a:ln>
            <a:effectLst/>
          </p:spPr>
          <p:txBody>
            <a:bodyPr/>
            <a:lstStyle/>
            <a:p>
              <a:pPr>
                <a:defRPr/>
              </a:pPr>
              <a:endParaRPr lang="ko-KR" altLang="en-US">
                <a:latin typeface="Arial" pitchFamily="34" charset="0"/>
              </a:endParaRPr>
            </a:p>
          </p:txBody>
        </p:sp>
        <p:sp>
          <p:nvSpPr>
            <p:cNvPr id="1382412" name="Line 12"/>
            <p:cNvSpPr>
              <a:spLocks noChangeShapeType="1"/>
            </p:cNvSpPr>
            <p:nvPr/>
          </p:nvSpPr>
          <p:spPr bwMode="auto">
            <a:xfrm rot="16200000" flipH="1">
              <a:off x="626" y="1987"/>
              <a:ext cx="122" cy="121"/>
            </a:xfrm>
            <a:prstGeom prst="line">
              <a:avLst/>
            </a:prstGeom>
            <a:noFill/>
            <a:ln w="12700">
              <a:solidFill>
                <a:schemeClr val="hlink"/>
              </a:solidFill>
              <a:round/>
              <a:headEnd/>
              <a:tailEnd/>
            </a:ln>
            <a:effectLst/>
          </p:spPr>
          <p:txBody>
            <a:bodyPr/>
            <a:lstStyle/>
            <a:p>
              <a:pPr>
                <a:defRPr/>
              </a:pPr>
              <a:endParaRPr lang="ko-KR" altLang="en-US">
                <a:latin typeface="Arial" pitchFamily="34" charset="0"/>
              </a:endParaRPr>
            </a:p>
          </p:txBody>
        </p:sp>
      </p:grpSp>
      <p:sp>
        <p:nvSpPr>
          <p:cNvPr id="1382413" name="Line 13"/>
          <p:cNvSpPr>
            <a:spLocks noChangeShapeType="1"/>
          </p:cNvSpPr>
          <p:nvPr/>
        </p:nvSpPr>
        <p:spPr bwMode="auto">
          <a:xfrm flipV="1">
            <a:off x="2859089" y="2670175"/>
            <a:ext cx="949325" cy="527050"/>
          </a:xfrm>
          <a:prstGeom prst="line">
            <a:avLst/>
          </a:prstGeom>
          <a:noFill/>
          <a:ln w="9525">
            <a:solidFill>
              <a:schemeClr val="hlink"/>
            </a:solidFill>
            <a:round/>
            <a:headEnd/>
            <a:tailEnd type="triangle" w="med" len="med"/>
          </a:ln>
          <a:effectLst/>
        </p:spPr>
        <p:txBody>
          <a:bodyPr/>
          <a:lstStyle/>
          <a:p>
            <a:pPr>
              <a:defRPr/>
            </a:pPr>
            <a:endParaRPr lang="ko-KR" altLang="en-US">
              <a:latin typeface="Arial" pitchFamily="34" charset="0"/>
            </a:endParaRPr>
          </a:p>
        </p:txBody>
      </p:sp>
      <p:sp>
        <p:nvSpPr>
          <p:cNvPr id="1382414" name="Line 14"/>
          <p:cNvSpPr>
            <a:spLocks noChangeShapeType="1"/>
          </p:cNvSpPr>
          <p:nvPr/>
        </p:nvSpPr>
        <p:spPr bwMode="auto">
          <a:xfrm>
            <a:off x="2794001" y="3584576"/>
            <a:ext cx="1014413" cy="411163"/>
          </a:xfrm>
          <a:prstGeom prst="line">
            <a:avLst/>
          </a:prstGeom>
          <a:noFill/>
          <a:ln w="9525">
            <a:solidFill>
              <a:schemeClr val="hlink"/>
            </a:solidFill>
            <a:round/>
            <a:headEnd/>
            <a:tailEnd type="triangle" w="med" len="med"/>
          </a:ln>
          <a:effectLst/>
        </p:spPr>
        <p:txBody>
          <a:bodyPr/>
          <a:lstStyle/>
          <a:p>
            <a:pPr>
              <a:defRPr/>
            </a:pPr>
            <a:endParaRPr lang="ko-KR" altLang="en-US">
              <a:latin typeface="Arial" pitchFamily="34" charset="0"/>
            </a:endParaRPr>
          </a:p>
        </p:txBody>
      </p:sp>
      <p:sp>
        <p:nvSpPr>
          <p:cNvPr id="59405" name="Text Box 15"/>
          <p:cNvSpPr txBox="1">
            <a:spLocks noChangeArrowheads="1"/>
          </p:cNvSpPr>
          <p:nvPr/>
        </p:nvSpPr>
        <p:spPr bwMode="auto">
          <a:xfrm>
            <a:off x="3743325" y="1598613"/>
            <a:ext cx="24399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ea typeface="굴림" charset="-127"/>
              </a:defRPr>
            </a:lvl1pPr>
            <a:lvl2pPr marL="742950" indent="-285750">
              <a:defRPr>
                <a:solidFill>
                  <a:schemeClr val="tx1"/>
                </a:solidFill>
                <a:latin typeface="Arial" charset="0"/>
                <a:ea typeface="굴림" charset="-127"/>
              </a:defRPr>
            </a:lvl2pPr>
            <a:lvl3pPr marL="1143000" indent="-228600">
              <a:defRPr>
                <a:solidFill>
                  <a:schemeClr val="tx1"/>
                </a:solidFill>
                <a:latin typeface="Arial" charset="0"/>
                <a:ea typeface="굴림" charset="-127"/>
              </a:defRPr>
            </a:lvl3pPr>
            <a:lvl4pPr marL="1600200" indent="-228600">
              <a:defRPr>
                <a:solidFill>
                  <a:schemeClr val="tx1"/>
                </a:solidFill>
                <a:latin typeface="Arial" charset="0"/>
                <a:ea typeface="굴림" charset="-127"/>
              </a:defRPr>
            </a:lvl4pPr>
            <a:lvl5pPr marL="2057400" indent="-228600">
              <a:defRPr>
                <a:solidFill>
                  <a:schemeClr val="tx1"/>
                </a:solidFill>
                <a:latin typeface="Arial" charset="0"/>
                <a:ea typeface="굴림" charset="-127"/>
              </a:defRPr>
            </a:lvl5pPr>
            <a:lvl6pPr marL="2514600" indent="-228600" algn="ctr" eaLnBrk="0" fontAlgn="base" hangingPunct="0">
              <a:spcBef>
                <a:spcPct val="0"/>
              </a:spcBef>
              <a:spcAft>
                <a:spcPct val="0"/>
              </a:spcAft>
              <a:defRPr>
                <a:solidFill>
                  <a:schemeClr val="tx1"/>
                </a:solidFill>
                <a:latin typeface="Arial" charset="0"/>
                <a:ea typeface="굴림" charset="-127"/>
              </a:defRPr>
            </a:lvl6pPr>
            <a:lvl7pPr marL="2971800" indent="-228600" algn="ctr" eaLnBrk="0" fontAlgn="base" hangingPunct="0">
              <a:spcBef>
                <a:spcPct val="0"/>
              </a:spcBef>
              <a:spcAft>
                <a:spcPct val="0"/>
              </a:spcAft>
              <a:defRPr>
                <a:solidFill>
                  <a:schemeClr val="tx1"/>
                </a:solidFill>
                <a:latin typeface="Arial" charset="0"/>
                <a:ea typeface="굴림" charset="-127"/>
              </a:defRPr>
            </a:lvl7pPr>
            <a:lvl8pPr marL="3429000" indent="-228600" algn="ctr" eaLnBrk="0" fontAlgn="base" hangingPunct="0">
              <a:spcBef>
                <a:spcPct val="0"/>
              </a:spcBef>
              <a:spcAft>
                <a:spcPct val="0"/>
              </a:spcAft>
              <a:defRPr>
                <a:solidFill>
                  <a:schemeClr val="tx1"/>
                </a:solidFill>
                <a:latin typeface="Arial" charset="0"/>
                <a:ea typeface="굴림" charset="-127"/>
              </a:defRPr>
            </a:lvl8pPr>
            <a:lvl9pPr marL="3886200" indent="-228600" algn="ctr" eaLnBrk="0" fontAlgn="base" hangingPunct="0">
              <a:spcBef>
                <a:spcPct val="0"/>
              </a:spcBef>
              <a:spcAft>
                <a:spcPct val="0"/>
              </a:spcAft>
              <a:defRPr>
                <a:solidFill>
                  <a:schemeClr val="tx1"/>
                </a:solidFill>
                <a:latin typeface="Arial" charset="0"/>
                <a:ea typeface="굴림" charset="-127"/>
              </a:defRPr>
            </a:lvl9pPr>
          </a:lstStyle>
          <a:p>
            <a:pPr algn="r" eaLnBrk="1" hangingPunct="1"/>
            <a:r>
              <a:rPr lang="en-US" altLang="ko-KR" sz="2400">
                <a:solidFill>
                  <a:srgbClr val="0070C0"/>
                </a:solidFill>
              </a:rPr>
              <a:t>Use Case Model</a:t>
            </a:r>
          </a:p>
        </p:txBody>
      </p:sp>
      <p:grpSp>
        <p:nvGrpSpPr>
          <p:cNvPr id="3" name="Group 16"/>
          <p:cNvGrpSpPr>
            <a:grpSpLocks/>
          </p:cNvGrpSpPr>
          <p:nvPr/>
        </p:nvGrpSpPr>
        <p:grpSpPr bwMode="auto">
          <a:xfrm>
            <a:off x="4143375" y="1598613"/>
            <a:ext cx="4668838" cy="4367212"/>
            <a:chOff x="1650" y="1007"/>
            <a:chExt cx="2941" cy="2751"/>
          </a:xfrm>
        </p:grpSpPr>
        <p:sp>
          <p:nvSpPr>
            <p:cNvPr id="59408" name="Oval 17"/>
            <p:cNvSpPr>
              <a:spLocks noChangeArrowheads="1"/>
            </p:cNvSpPr>
            <p:nvPr/>
          </p:nvSpPr>
          <p:spPr bwMode="auto">
            <a:xfrm>
              <a:off x="3539" y="2727"/>
              <a:ext cx="1052" cy="421"/>
            </a:xfrm>
            <a:prstGeom prst="ellipse">
              <a:avLst/>
            </a:prstGeom>
            <a:noFill/>
            <a:ln w="9525">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charset="0"/>
                  <a:ea typeface="굴림" charset="-127"/>
                </a:defRPr>
              </a:lvl1pPr>
              <a:lvl2pPr marL="742950" indent="-285750">
                <a:defRPr>
                  <a:solidFill>
                    <a:schemeClr val="tx1"/>
                  </a:solidFill>
                  <a:latin typeface="Arial" charset="0"/>
                  <a:ea typeface="굴림" charset="-127"/>
                </a:defRPr>
              </a:lvl2pPr>
              <a:lvl3pPr marL="1143000" indent="-228600">
                <a:defRPr>
                  <a:solidFill>
                    <a:schemeClr val="tx1"/>
                  </a:solidFill>
                  <a:latin typeface="Arial" charset="0"/>
                  <a:ea typeface="굴림" charset="-127"/>
                </a:defRPr>
              </a:lvl3pPr>
              <a:lvl4pPr marL="1600200" indent="-228600">
                <a:defRPr>
                  <a:solidFill>
                    <a:schemeClr val="tx1"/>
                  </a:solidFill>
                  <a:latin typeface="Arial" charset="0"/>
                  <a:ea typeface="굴림" charset="-127"/>
                </a:defRPr>
              </a:lvl4pPr>
              <a:lvl5pPr marL="2057400" indent="-228600">
                <a:defRPr>
                  <a:solidFill>
                    <a:schemeClr val="tx1"/>
                  </a:solidFill>
                  <a:latin typeface="Arial" charset="0"/>
                  <a:ea typeface="굴림" charset="-127"/>
                </a:defRPr>
              </a:lvl5pPr>
              <a:lvl6pPr marL="2514600" indent="-228600" algn="ctr" eaLnBrk="0" fontAlgn="base" hangingPunct="0">
                <a:spcBef>
                  <a:spcPct val="0"/>
                </a:spcBef>
                <a:spcAft>
                  <a:spcPct val="0"/>
                </a:spcAft>
                <a:defRPr>
                  <a:solidFill>
                    <a:schemeClr val="tx1"/>
                  </a:solidFill>
                  <a:latin typeface="Arial" charset="0"/>
                  <a:ea typeface="굴림" charset="-127"/>
                </a:defRPr>
              </a:lvl6pPr>
              <a:lvl7pPr marL="2971800" indent="-228600" algn="ctr" eaLnBrk="0" fontAlgn="base" hangingPunct="0">
                <a:spcBef>
                  <a:spcPct val="0"/>
                </a:spcBef>
                <a:spcAft>
                  <a:spcPct val="0"/>
                </a:spcAft>
                <a:defRPr>
                  <a:solidFill>
                    <a:schemeClr val="tx1"/>
                  </a:solidFill>
                  <a:latin typeface="Arial" charset="0"/>
                  <a:ea typeface="굴림" charset="-127"/>
                </a:defRPr>
              </a:lvl7pPr>
              <a:lvl8pPr marL="3429000" indent="-228600" algn="ctr" eaLnBrk="0" fontAlgn="base" hangingPunct="0">
                <a:spcBef>
                  <a:spcPct val="0"/>
                </a:spcBef>
                <a:spcAft>
                  <a:spcPct val="0"/>
                </a:spcAft>
                <a:defRPr>
                  <a:solidFill>
                    <a:schemeClr val="tx1"/>
                  </a:solidFill>
                  <a:latin typeface="Arial" charset="0"/>
                  <a:ea typeface="굴림" charset="-127"/>
                </a:defRPr>
              </a:lvl8pPr>
              <a:lvl9pPr marL="3886200" indent="-228600" algn="ctr" eaLnBrk="0" fontAlgn="base" hangingPunct="0">
                <a:spcBef>
                  <a:spcPct val="0"/>
                </a:spcBef>
                <a:spcAft>
                  <a:spcPct val="0"/>
                </a:spcAft>
                <a:defRPr>
                  <a:solidFill>
                    <a:schemeClr val="tx1"/>
                  </a:solidFill>
                  <a:latin typeface="Arial" charset="0"/>
                  <a:ea typeface="굴림" charset="-127"/>
                </a:defRPr>
              </a:lvl9pPr>
            </a:lstStyle>
            <a:p>
              <a:pPr eaLnBrk="1" hangingPunct="1"/>
              <a:r>
                <a:rPr lang="en-US" altLang="ko-KR">
                  <a:solidFill>
                    <a:schemeClr val="folHlink"/>
                  </a:solidFill>
                </a:rPr>
                <a:t>Test Case 2</a:t>
              </a:r>
            </a:p>
          </p:txBody>
        </p:sp>
        <p:sp>
          <p:nvSpPr>
            <p:cNvPr id="59409" name="Oval 18"/>
            <p:cNvSpPr>
              <a:spLocks noChangeArrowheads="1"/>
            </p:cNvSpPr>
            <p:nvPr/>
          </p:nvSpPr>
          <p:spPr bwMode="auto">
            <a:xfrm>
              <a:off x="3539" y="1389"/>
              <a:ext cx="1052" cy="421"/>
            </a:xfrm>
            <a:prstGeom prst="ellipse">
              <a:avLst/>
            </a:prstGeom>
            <a:noFill/>
            <a:ln w="9525">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charset="0"/>
                  <a:ea typeface="굴림" charset="-127"/>
                </a:defRPr>
              </a:lvl1pPr>
              <a:lvl2pPr marL="742950" indent="-285750">
                <a:defRPr>
                  <a:solidFill>
                    <a:schemeClr val="tx1"/>
                  </a:solidFill>
                  <a:latin typeface="Arial" charset="0"/>
                  <a:ea typeface="굴림" charset="-127"/>
                </a:defRPr>
              </a:lvl2pPr>
              <a:lvl3pPr marL="1143000" indent="-228600">
                <a:defRPr>
                  <a:solidFill>
                    <a:schemeClr val="tx1"/>
                  </a:solidFill>
                  <a:latin typeface="Arial" charset="0"/>
                  <a:ea typeface="굴림" charset="-127"/>
                </a:defRPr>
              </a:lvl3pPr>
              <a:lvl4pPr marL="1600200" indent="-228600">
                <a:defRPr>
                  <a:solidFill>
                    <a:schemeClr val="tx1"/>
                  </a:solidFill>
                  <a:latin typeface="Arial" charset="0"/>
                  <a:ea typeface="굴림" charset="-127"/>
                </a:defRPr>
              </a:lvl4pPr>
              <a:lvl5pPr marL="2057400" indent="-228600">
                <a:defRPr>
                  <a:solidFill>
                    <a:schemeClr val="tx1"/>
                  </a:solidFill>
                  <a:latin typeface="Arial" charset="0"/>
                  <a:ea typeface="굴림" charset="-127"/>
                </a:defRPr>
              </a:lvl5pPr>
              <a:lvl6pPr marL="2514600" indent="-228600" algn="ctr" eaLnBrk="0" fontAlgn="base" hangingPunct="0">
                <a:spcBef>
                  <a:spcPct val="0"/>
                </a:spcBef>
                <a:spcAft>
                  <a:spcPct val="0"/>
                </a:spcAft>
                <a:defRPr>
                  <a:solidFill>
                    <a:schemeClr val="tx1"/>
                  </a:solidFill>
                  <a:latin typeface="Arial" charset="0"/>
                  <a:ea typeface="굴림" charset="-127"/>
                </a:defRPr>
              </a:lvl6pPr>
              <a:lvl7pPr marL="2971800" indent="-228600" algn="ctr" eaLnBrk="0" fontAlgn="base" hangingPunct="0">
                <a:spcBef>
                  <a:spcPct val="0"/>
                </a:spcBef>
                <a:spcAft>
                  <a:spcPct val="0"/>
                </a:spcAft>
                <a:defRPr>
                  <a:solidFill>
                    <a:schemeClr val="tx1"/>
                  </a:solidFill>
                  <a:latin typeface="Arial" charset="0"/>
                  <a:ea typeface="굴림" charset="-127"/>
                </a:defRPr>
              </a:lvl7pPr>
              <a:lvl8pPr marL="3429000" indent="-228600" algn="ctr" eaLnBrk="0" fontAlgn="base" hangingPunct="0">
                <a:spcBef>
                  <a:spcPct val="0"/>
                </a:spcBef>
                <a:spcAft>
                  <a:spcPct val="0"/>
                </a:spcAft>
                <a:defRPr>
                  <a:solidFill>
                    <a:schemeClr val="tx1"/>
                  </a:solidFill>
                  <a:latin typeface="Arial" charset="0"/>
                  <a:ea typeface="굴림" charset="-127"/>
                </a:defRPr>
              </a:lvl8pPr>
              <a:lvl9pPr marL="3886200" indent="-228600" algn="ctr" eaLnBrk="0" fontAlgn="base" hangingPunct="0">
                <a:spcBef>
                  <a:spcPct val="0"/>
                </a:spcBef>
                <a:spcAft>
                  <a:spcPct val="0"/>
                </a:spcAft>
                <a:defRPr>
                  <a:solidFill>
                    <a:schemeClr val="tx1"/>
                  </a:solidFill>
                  <a:latin typeface="Arial" charset="0"/>
                  <a:ea typeface="굴림" charset="-127"/>
                </a:defRPr>
              </a:lvl9pPr>
            </a:lstStyle>
            <a:p>
              <a:pPr eaLnBrk="1" hangingPunct="1"/>
              <a:r>
                <a:rPr lang="en-US" altLang="ko-KR">
                  <a:solidFill>
                    <a:schemeClr val="folHlink"/>
                  </a:solidFill>
                </a:rPr>
                <a:t>Test Case 1</a:t>
              </a:r>
            </a:p>
          </p:txBody>
        </p:sp>
        <p:sp>
          <p:nvSpPr>
            <p:cNvPr id="1382419" name="Line 19"/>
            <p:cNvSpPr>
              <a:spLocks noChangeShapeType="1"/>
            </p:cNvSpPr>
            <p:nvPr/>
          </p:nvSpPr>
          <p:spPr bwMode="auto">
            <a:xfrm>
              <a:off x="2935" y="1008"/>
              <a:ext cx="0" cy="2750"/>
            </a:xfrm>
            <a:prstGeom prst="line">
              <a:avLst/>
            </a:prstGeom>
            <a:noFill/>
            <a:ln w="28575">
              <a:solidFill>
                <a:schemeClr val="hlink"/>
              </a:solidFill>
              <a:prstDash val="sysDot"/>
              <a:round/>
              <a:headEnd/>
              <a:tailEnd/>
            </a:ln>
            <a:effectLst/>
          </p:spPr>
          <p:txBody>
            <a:bodyPr/>
            <a:lstStyle/>
            <a:p>
              <a:pPr>
                <a:defRPr/>
              </a:pPr>
              <a:endParaRPr lang="ko-KR" altLang="en-US">
                <a:latin typeface="Arial" pitchFamily="34" charset="0"/>
              </a:endParaRPr>
            </a:p>
          </p:txBody>
        </p:sp>
        <p:sp>
          <p:nvSpPr>
            <p:cNvPr id="1382420" name="Line 20"/>
            <p:cNvSpPr>
              <a:spLocks noChangeShapeType="1"/>
            </p:cNvSpPr>
            <p:nvPr/>
          </p:nvSpPr>
          <p:spPr bwMode="auto">
            <a:xfrm>
              <a:off x="2491" y="1682"/>
              <a:ext cx="1048" cy="0"/>
            </a:xfrm>
            <a:prstGeom prst="line">
              <a:avLst/>
            </a:prstGeom>
            <a:noFill/>
            <a:ln w="9525">
              <a:solidFill>
                <a:schemeClr val="hlink"/>
              </a:solidFill>
              <a:round/>
              <a:headEnd/>
              <a:tailEnd type="triangle" w="med" len="med"/>
            </a:ln>
            <a:effectLst/>
          </p:spPr>
          <p:txBody>
            <a:bodyPr/>
            <a:lstStyle/>
            <a:p>
              <a:pPr>
                <a:defRPr/>
              </a:pPr>
              <a:endParaRPr lang="ko-KR" altLang="en-US">
                <a:latin typeface="Arial" pitchFamily="34" charset="0"/>
              </a:endParaRPr>
            </a:p>
          </p:txBody>
        </p:sp>
        <p:sp>
          <p:nvSpPr>
            <p:cNvPr id="1382421" name="Line 21"/>
            <p:cNvSpPr>
              <a:spLocks noChangeShapeType="1"/>
            </p:cNvSpPr>
            <p:nvPr/>
          </p:nvSpPr>
          <p:spPr bwMode="auto">
            <a:xfrm>
              <a:off x="2491" y="1810"/>
              <a:ext cx="1291" cy="917"/>
            </a:xfrm>
            <a:prstGeom prst="line">
              <a:avLst/>
            </a:prstGeom>
            <a:noFill/>
            <a:ln w="9525">
              <a:solidFill>
                <a:schemeClr val="hlink"/>
              </a:solidFill>
              <a:round/>
              <a:headEnd/>
              <a:tailEnd type="triangle" w="med" len="med"/>
            </a:ln>
            <a:effectLst/>
          </p:spPr>
          <p:txBody>
            <a:bodyPr/>
            <a:lstStyle/>
            <a:p>
              <a:pPr>
                <a:defRPr/>
              </a:pPr>
              <a:endParaRPr lang="ko-KR" altLang="en-US">
                <a:latin typeface="Arial" pitchFamily="34" charset="0"/>
              </a:endParaRPr>
            </a:p>
          </p:txBody>
        </p:sp>
        <p:sp>
          <p:nvSpPr>
            <p:cNvPr id="1382422" name="Line 22"/>
            <p:cNvSpPr>
              <a:spLocks noChangeShapeType="1"/>
            </p:cNvSpPr>
            <p:nvPr/>
          </p:nvSpPr>
          <p:spPr bwMode="auto">
            <a:xfrm>
              <a:off x="2491" y="2727"/>
              <a:ext cx="1048" cy="220"/>
            </a:xfrm>
            <a:prstGeom prst="line">
              <a:avLst/>
            </a:prstGeom>
            <a:noFill/>
            <a:ln w="9525">
              <a:solidFill>
                <a:schemeClr val="hlink"/>
              </a:solidFill>
              <a:round/>
              <a:headEnd/>
              <a:tailEnd type="triangle" w="med" len="med"/>
            </a:ln>
            <a:effectLst/>
          </p:spPr>
          <p:txBody>
            <a:bodyPr/>
            <a:lstStyle/>
            <a:p>
              <a:pPr>
                <a:defRPr/>
              </a:pPr>
              <a:endParaRPr lang="ko-KR" altLang="en-US">
                <a:latin typeface="Arial" pitchFamily="34" charset="0"/>
              </a:endParaRPr>
            </a:p>
          </p:txBody>
        </p:sp>
        <p:sp>
          <p:nvSpPr>
            <p:cNvPr id="1382423" name="Line 23"/>
            <p:cNvSpPr>
              <a:spLocks noChangeShapeType="1"/>
            </p:cNvSpPr>
            <p:nvPr/>
          </p:nvSpPr>
          <p:spPr bwMode="auto">
            <a:xfrm flipV="1">
              <a:off x="1650" y="3148"/>
              <a:ext cx="1889" cy="0"/>
            </a:xfrm>
            <a:prstGeom prst="line">
              <a:avLst/>
            </a:prstGeom>
            <a:noFill/>
            <a:ln w="9525">
              <a:solidFill>
                <a:schemeClr val="hlink"/>
              </a:solidFill>
              <a:round/>
              <a:headEnd/>
              <a:tailEnd type="triangle" w="med" len="med"/>
            </a:ln>
            <a:effectLst/>
          </p:spPr>
          <p:txBody>
            <a:bodyPr/>
            <a:lstStyle/>
            <a:p>
              <a:pPr>
                <a:defRPr/>
              </a:pPr>
              <a:endParaRPr lang="ko-KR" altLang="en-US">
                <a:latin typeface="Arial" pitchFamily="34" charset="0"/>
              </a:endParaRPr>
            </a:p>
          </p:txBody>
        </p:sp>
        <p:sp>
          <p:nvSpPr>
            <p:cNvPr id="59415" name="Text Box 24"/>
            <p:cNvSpPr txBox="1">
              <a:spLocks noChangeArrowheads="1"/>
            </p:cNvSpPr>
            <p:nvPr/>
          </p:nvSpPr>
          <p:spPr bwMode="auto">
            <a:xfrm>
              <a:off x="2926" y="1007"/>
              <a:ext cx="156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ea typeface="굴림" charset="-127"/>
                </a:defRPr>
              </a:lvl1pPr>
              <a:lvl2pPr marL="742950" indent="-285750">
                <a:defRPr>
                  <a:solidFill>
                    <a:schemeClr val="tx1"/>
                  </a:solidFill>
                  <a:latin typeface="Arial" charset="0"/>
                  <a:ea typeface="굴림" charset="-127"/>
                </a:defRPr>
              </a:lvl2pPr>
              <a:lvl3pPr marL="1143000" indent="-228600">
                <a:defRPr>
                  <a:solidFill>
                    <a:schemeClr val="tx1"/>
                  </a:solidFill>
                  <a:latin typeface="Arial" charset="0"/>
                  <a:ea typeface="굴림" charset="-127"/>
                </a:defRPr>
              </a:lvl3pPr>
              <a:lvl4pPr marL="1600200" indent="-228600">
                <a:defRPr>
                  <a:solidFill>
                    <a:schemeClr val="tx1"/>
                  </a:solidFill>
                  <a:latin typeface="Arial" charset="0"/>
                  <a:ea typeface="굴림" charset="-127"/>
                </a:defRPr>
              </a:lvl4pPr>
              <a:lvl5pPr marL="2057400" indent="-228600">
                <a:defRPr>
                  <a:solidFill>
                    <a:schemeClr val="tx1"/>
                  </a:solidFill>
                  <a:latin typeface="Arial" charset="0"/>
                  <a:ea typeface="굴림" charset="-127"/>
                </a:defRPr>
              </a:lvl5pPr>
              <a:lvl6pPr marL="2514600" indent="-228600" algn="ctr" eaLnBrk="0" fontAlgn="base" hangingPunct="0">
                <a:spcBef>
                  <a:spcPct val="0"/>
                </a:spcBef>
                <a:spcAft>
                  <a:spcPct val="0"/>
                </a:spcAft>
                <a:defRPr>
                  <a:solidFill>
                    <a:schemeClr val="tx1"/>
                  </a:solidFill>
                  <a:latin typeface="Arial" charset="0"/>
                  <a:ea typeface="굴림" charset="-127"/>
                </a:defRPr>
              </a:lvl6pPr>
              <a:lvl7pPr marL="2971800" indent="-228600" algn="ctr" eaLnBrk="0" fontAlgn="base" hangingPunct="0">
                <a:spcBef>
                  <a:spcPct val="0"/>
                </a:spcBef>
                <a:spcAft>
                  <a:spcPct val="0"/>
                </a:spcAft>
                <a:defRPr>
                  <a:solidFill>
                    <a:schemeClr val="tx1"/>
                  </a:solidFill>
                  <a:latin typeface="Arial" charset="0"/>
                  <a:ea typeface="굴림" charset="-127"/>
                </a:defRPr>
              </a:lvl7pPr>
              <a:lvl8pPr marL="3429000" indent="-228600" algn="ctr" eaLnBrk="0" fontAlgn="base" hangingPunct="0">
                <a:spcBef>
                  <a:spcPct val="0"/>
                </a:spcBef>
                <a:spcAft>
                  <a:spcPct val="0"/>
                </a:spcAft>
                <a:defRPr>
                  <a:solidFill>
                    <a:schemeClr val="tx1"/>
                  </a:solidFill>
                  <a:latin typeface="Arial" charset="0"/>
                  <a:ea typeface="굴림" charset="-127"/>
                </a:defRPr>
              </a:lvl8pPr>
              <a:lvl9pPr marL="3886200" indent="-228600" algn="ctr" eaLnBrk="0" fontAlgn="base" hangingPunct="0">
                <a:spcBef>
                  <a:spcPct val="0"/>
                </a:spcBef>
                <a:spcAft>
                  <a:spcPct val="0"/>
                </a:spcAft>
                <a:defRPr>
                  <a:solidFill>
                    <a:schemeClr val="tx1"/>
                  </a:solidFill>
                  <a:latin typeface="Arial" charset="0"/>
                  <a:ea typeface="굴림" charset="-127"/>
                </a:defRPr>
              </a:lvl9pPr>
            </a:lstStyle>
            <a:p>
              <a:pPr algn="l" eaLnBrk="1" hangingPunct="1"/>
              <a:r>
                <a:rPr lang="en-US" altLang="ko-KR" sz="2400">
                  <a:solidFill>
                    <a:srgbClr val="0070C0"/>
                  </a:solidFill>
                </a:rPr>
                <a:t>Test Case Model</a:t>
              </a:r>
            </a:p>
          </p:txBody>
        </p:sp>
        <p:sp>
          <p:nvSpPr>
            <p:cNvPr id="59416" name="Text Box 25"/>
            <p:cNvSpPr txBox="1">
              <a:spLocks noChangeArrowheads="1"/>
            </p:cNvSpPr>
            <p:nvPr/>
          </p:nvSpPr>
          <p:spPr bwMode="auto">
            <a:xfrm>
              <a:off x="2935" y="3469"/>
              <a:ext cx="160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ea typeface="굴림" charset="-127"/>
                </a:defRPr>
              </a:lvl1pPr>
              <a:lvl2pPr marL="742950" indent="-285750">
                <a:defRPr>
                  <a:solidFill>
                    <a:schemeClr val="tx1"/>
                  </a:solidFill>
                  <a:latin typeface="Arial" charset="0"/>
                  <a:ea typeface="굴림" charset="-127"/>
                </a:defRPr>
              </a:lvl2pPr>
              <a:lvl3pPr marL="1143000" indent="-228600">
                <a:defRPr>
                  <a:solidFill>
                    <a:schemeClr val="tx1"/>
                  </a:solidFill>
                  <a:latin typeface="Arial" charset="0"/>
                  <a:ea typeface="굴림" charset="-127"/>
                </a:defRPr>
              </a:lvl3pPr>
              <a:lvl4pPr marL="1600200" indent="-228600">
                <a:defRPr>
                  <a:solidFill>
                    <a:schemeClr val="tx1"/>
                  </a:solidFill>
                  <a:latin typeface="Arial" charset="0"/>
                  <a:ea typeface="굴림" charset="-127"/>
                </a:defRPr>
              </a:lvl4pPr>
              <a:lvl5pPr marL="2057400" indent="-228600">
                <a:defRPr>
                  <a:solidFill>
                    <a:schemeClr val="tx1"/>
                  </a:solidFill>
                  <a:latin typeface="Arial" charset="0"/>
                  <a:ea typeface="굴림" charset="-127"/>
                </a:defRPr>
              </a:lvl5pPr>
              <a:lvl6pPr marL="2514600" indent="-228600" algn="ctr" eaLnBrk="0" fontAlgn="base" hangingPunct="0">
                <a:spcBef>
                  <a:spcPct val="0"/>
                </a:spcBef>
                <a:spcAft>
                  <a:spcPct val="0"/>
                </a:spcAft>
                <a:defRPr>
                  <a:solidFill>
                    <a:schemeClr val="tx1"/>
                  </a:solidFill>
                  <a:latin typeface="Arial" charset="0"/>
                  <a:ea typeface="굴림" charset="-127"/>
                </a:defRPr>
              </a:lvl6pPr>
              <a:lvl7pPr marL="2971800" indent="-228600" algn="ctr" eaLnBrk="0" fontAlgn="base" hangingPunct="0">
                <a:spcBef>
                  <a:spcPct val="0"/>
                </a:spcBef>
                <a:spcAft>
                  <a:spcPct val="0"/>
                </a:spcAft>
                <a:defRPr>
                  <a:solidFill>
                    <a:schemeClr val="tx1"/>
                  </a:solidFill>
                  <a:latin typeface="Arial" charset="0"/>
                  <a:ea typeface="굴림" charset="-127"/>
                </a:defRPr>
              </a:lvl7pPr>
              <a:lvl8pPr marL="3429000" indent="-228600" algn="ctr" eaLnBrk="0" fontAlgn="base" hangingPunct="0">
                <a:spcBef>
                  <a:spcPct val="0"/>
                </a:spcBef>
                <a:spcAft>
                  <a:spcPct val="0"/>
                </a:spcAft>
                <a:defRPr>
                  <a:solidFill>
                    <a:schemeClr val="tx1"/>
                  </a:solidFill>
                  <a:latin typeface="Arial" charset="0"/>
                  <a:ea typeface="굴림" charset="-127"/>
                </a:defRPr>
              </a:lvl8pPr>
              <a:lvl9pPr marL="3886200" indent="-228600" algn="ctr" eaLnBrk="0" fontAlgn="base" hangingPunct="0">
                <a:spcBef>
                  <a:spcPct val="0"/>
                </a:spcBef>
                <a:spcAft>
                  <a:spcPct val="0"/>
                </a:spcAft>
                <a:defRPr>
                  <a:solidFill>
                    <a:schemeClr val="tx1"/>
                  </a:solidFill>
                  <a:latin typeface="Arial" charset="0"/>
                  <a:ea typeface="굴림" charset="-127"/>
                </a:defRPr>
              </a:lvl9pPr>
            </a:lstStyle>
            <a:p>
              <a:pPr algn="l" eaLnBrk="1" hangingPunct="1"/>
              <a:r>
                <a:rPr lang="en-US" altLang="ko-KR" sz="2400">
                  <a:solidFill>
                    <a:schemeClr val="folHlink"/>
                  </a:solidFill>
                </a:rPr>
                <a:t>(traceability links)</a:t>
              </a:r>
            </a:p>
          </p:txBody>
        </p:sp>
      </p:grpSp>
      <p:sp>
        <p:nvSpPr>
          <p:cNvPr id="59407" name="Rectangle 26"/>
          <p:cNvSpPr>
            <a:spLocks noChangeArrowheads="1"/>
          </p:cNvSpPr>
          <p:nvPr/>
        </p:nvSpPr>
        <p:spPr bwMode="auto">
          <a:xfrm>
            <a:off x="4432301" y="6170613"/>
            <a:ext cx="6073775" cy="21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굴림" charset="-127"/>
              </a:defRPr>
            </a:lvl1pPr>
            <a:lvl2pPr marL="742950" indent="-285750">
              <a:defRPr>
                <a:solidFill>
                  <a:schemeClr val="tx1"/>
                </a:solidFill>
                <a:latin typeface="Arial" charset="0"/>
                <a:ea typeface="굴림" charset="-127"/>
              </a:defRPr>
            </a:lvl2pPr>
            <a:lvl3pPr marL="1143000" indent="-228600">
              <a:defRPr>
                <a:solidFill>
                  <a:schemeClr val="tx1"/>
                </a:solidFill>
                <a:latin typeface="Arial" charset="0"/>
                <a:ea typeface="굴림" charset="-127"/>
              </a:defRPr>
            </a:lvl3pPr>
            <a:lvl4pPr marL="1600200" indent="-228600">
              <a:defRPr>
                <a:solidFill>
                  <a:schemeClr val="tx1"/>
                </a:solidFill>
                <a:latin typeface="Arial" charset="0"/>
                <a:ea typeface="굴림" charset="-127"/>
              </a:defRPr>
            </a:lvl4pPr>
            <a:lvl5pPr marL="2057400" indent="-228600">
              <a:defRPr>
                <a:solidFill>
                  <a:schemeClr val="tx1"/>
                </a:solidFill>
                <a:latin typeface="Arial" charset="0"/>
                <a:ea typeface="굴림" charset="-127"/>
              </a:defRPr>
            </a:lvl5pPr>
            <a:lvl6pPr marL="2514600" indent="-228600" algn="ctr" eaLnBrk="0" fontAlgn="base" hangingPunct="0">
              <a:spcBef>
                <a:spcPct val="0"/>
              </a:spcBef>
              <a:spcAft>
                <a:spcPct val="0"/>
              </a:spcAft>
              <a:defRPr>
                <a:solidFill>
                  <a:schemeClr val="tx1"/>
                </a:solidFill>
                <a:latin typeface="Arial" charset="0"/>
                <a:ea typeface="굴림" charset="-127"/>
              </a:defRPr>
            </a:lvl6pPr>
            <a:lvl7pPr marL="2971800" indent="-228600" algn="ctr" eaLnBrk="0" fontAlgn="base" hangingPunct="0">
              <a:spcBef>
                <a:spcPct val="0"/>
              </a:spcBef>
              <a:spcAft>
                <a:spcPct val="0"/>
              </a:spcAft>
              <a:defRPr>
                <a:solidFill>
                  <a:schemeClr val="tx1"/>
                </a:solidFill>
                <a:latin typeface="Arial" charset="0"/>
                <a:ea typeface="굴림" charset="-127"/>
              </a:defRPr>
            </a:lvl7pPr>
            <a:lvl8pPr marL="3429000" indent="-228600" algn="ctr" eaLnBrk="0" fontAlgn="base" hangingPunct="0">
              <a:spcBef>
                <a:spcPct val="0"/>
              </a:spcBef>
              <a:spcAft>
                <a:spcPct val="0"/>
              </a:spcAft>
              <a:defRPr>
                <a:solidFill>
                  <a:schemeClr val="tx1"/>
                </a:solidFill>
                <a:latin typeface="Arial" charset="0"/>
                <a:ea typeface="굴림" charset="-127"/>
              </a:defRPr>
            </a:lvl8pPr>
            <a:lvl9pPr marL="3886200" indent="-228600" algn="ctr" eaLnBrk="0" fontAlgn="base" hangingPunct="0">
              <a:spcBef>
                <a:spcPct val="0"/>
              </a:spcBef>
              <a:spcAft>
                <a:spcPct val="0"/>
              </a:spcAft>
              <a:defRPr>
                <a:solidFill>
                  <a:schemeClr val="tx1"/>
                </a:solidFill>
                <a:latin typeface="Arial" charset="0"/>
                <a:ea typeface="굴림" charset="-127"/>
              </a:defRPr>
            </a:lvl9pPr>
          </a:lstStyle>
          <a:p>
            <a:r>
              <a:rPr lang="en-US" altLang="ko-KR" sz="800">
                <a:solidFill>
                  <a:srgbClr val="B2B2B2"/>
                </a:solidFill>
              </a:rPr>
              <a:t>The content of this slide is adopted from the lecture materials of the Methods course (</a:t>
            </a:r>
            <a:r>
              <a:rPr lang="en-US" altLang="en-US" sz="800">
                <a:solidFill>
                  <a:srgbClr val="B2B2B2"/>
                </a:solidFill>
              </a:rPr>
              <a:t>17-652</a:t>
            </a:r>
            <a:r>
              <a:rPr lang="en-US" altLang="ko-KR" sz="800">
                <a:solidFill>
                  <a:srgbClr val="B2B2B2"/>
                </a:solidFill>
              </a:rPr>
              <a:t>) at Carnegie Mellon University.</a:t>
            </a:r>
            <a:endParaRPr lang="ko-KR" altLang="en-US" sz="800">
              <a:solidFill>
                <a:srgbClr val="B2B2B2"/>
              </a:solidFill>
            </a:endParaRPr>
          </a:p>
        </p:txBody>
      </p:sp>
    </p:spTree>
    <p:extLst>
      <p:ext uri="{BB962C8B-B14F-4D97-AF65-F5344CB8AC3E}">
        <p14:creationId xmlns:p14="http://schemas.microsoft.com/office/powerpoint/2010/main" val="75022881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4450" name="Rectangle 2"/>
          <p:cNvSpPr>
            <a:spLocks noGrp="1" noRot="1" noChangeArrowheads="1"/>
          </p:cNvSpPr>
          <p:nvPr>
            <p:ph type="title"/>
          </p:nvPr>
        </p:nvSpPr>
        <p:spPr/>
        <p:txBody>
          <a:bodyPr/>
          <a:lstStyle/>
          <a:p>
            <a:pPr eaLnBrk="1" hangingPunct="1">
              <a:defRPr/>
            </a:pPr>
            <a:r>
              <a:rPr lang="en-US" altLang="ko-KR"/>
              <a:t>Test Case Design</a:t>
            </a:r>
          </a:p>
        </p:txBody>
      </p:sp>
      <p:sp>
        <p:nvSpPr>
          <p:cNvPr id="18434" name="날짜 개체 틀 3"/>
          <p:cNvSpPr>
            <a:spLocks noGrp="1"/>
          </p:cNvSpPr>
          <p:nvPr>
            <p:ph type="dt" sz="half" idx="10"/>
          </p:nvPr>
        </p:nvSpPr>
        <p:spPr/>
        <p:txBody>
          <a:bodyPr/>
          <a:lstStyle/>
          <a:p>
            <a:pPr>
              <a:defRPr/>
            </a:pPr>
            <a:r>
              <a:rPr lang="en-US" altLang="ko-KR"/>
              <a:t>Spring 2025</a:t>
            </a:r>
          </a:p>
        </p:txBody>
      </p:sp>
      <p:sp>
        <p:nvSpPr>
          <p:cNvPr id="18436" name="바닥글 개체 틀 5"/>
          <p:cNvSpPr>
            <a:spLocks noGrp="1"/>
          </p:cNvSpPr>
          <p:nvPr>
            <p:ph type="ftr" sz="quarter" idx="11"/>
          </p:nvPr>
        </p:nvSpPr>
        <p:spPr/>
        <p:txBody>
          <a:bodyPr/>
          <a:lstStyle/>
          <a:p>
            <a:pPr>
              <a:defRPr/>
            </a:pPr>
            <a:r>
              <a:rPr lang="en-US" altLang="ko-KR"/>
              <a:t>CS30500        Copyright (c) In-Young Ko, KAIST</a:t>
            </a:r>
          </a:p>
        </p:txBody>
      </p:sp>
      <p:sp>
        <p:nvSpPr>
          <p:cNvPr id="18435" name="슬라이드 번호 개체 틀 4"/>
          <p:cNvSpPr>
            <a:spLocks noGrp="1"/>
          </p:cNvSpPr>
          <p:nvPr>
            <p:ph type="sldNum" sz="quarter" idx="12"/>
          </p:nvPr>
        </p:nvSpPr>
        <p:spPr/>
        <p:txBody>
          <a:bodyPr/>
          <a:lstStyle>
            <a:lvl1pPr>
              <a:defRPr>
                <a:solidFill>
                  <a:schemeClr val="tx1"/>
                </a:solidFill>
                <a:latin typeface="Arial" charset="0"/>
                <a:ea typeface="굴림" charset="-127"/>
              </a:defRPr>
            </a:lvl1pPr>
            <a:lvl2pPr marL="742950" indent="-285750">
              <a:defRPr>
                <a:solidFill>
                  <a:schemeClr val="tx1"/>
                </a:solidFill>
                <a:latin typeface="Arial" charset="0"/>
                <a:ea typeface="굴림" charset="-127"/>
              </a:defRPr>
            </a:lvl2pPr>
            <a:lvl3pPr marL="1143000" indent="-228600">
              <a:defRPr>
                <a:solidFill>
                  <a:schemeClr val="tx1"/>
                </a:solidFill>
                <a:latin typeface="Arial" charset="0"/>
                <a:ea typeface="굴림" charset="-127"/>
              </a:defRPr>
            </a:lvl3pPr>
            <a:lvl4pPr marL="1600200" indent="-228600">
              <a:defRPr>
                <a:solidFill>
                  <a:schemeClr val="tx1"/>
                </a:solidFill>
                <a:latin typeface="Arial" charset="0"/>
                <a:ea typeface="굴림" charset="-127"/>
              </a:defRPr>
            </a:lvl4pPr>
            <a:lvl5pPr marL="2057400" indent="-228600">
              <a:defRPr>
                <a:solidFill>
                  <a:schemeClr val="tx1"/>
                </a:solidFill>
                <a:latin typeface="Arial" charset="0"/>
                <a:ea typeface="굴림" charset="-127"/>
              </a:defRPr>
            </a:lvl5pPr>
            <a:lvl6pPr marL="2514600" indent="-228600" algn="ctr" eaLnBrk="0" fontAlgn="base" hangingPunct="0">
              <a:spcBef>
                <a:spcPct val="0"/>
              </a:spcBef>
              <a:spcAft>
                <a:spcPct val="0"/>
              </a:spcAft>
              <a:defRPr>
                <a:solidFill>
                  <a:schemeClr val="tx1"/>
                </a:solidFill>
                <a:latin typeface="Arial" charset="0"/>
                <a:ea typeface="굴림" charset="-127"/>
              </a:defRPr>
            </a:lvl6pPr>
            <a:lvl7pPr marL="2971800" indent="-228600" algn="ctr" eaLnBrk="0" fontAlgn="base" hangingPunct="0">
              <a:spcBef>
                <a:spcPct val="0"/>
              </a:spcBef>
              <a:spcAft>
                <a:spcPct val="0"/>
              </a:spcAft>
              <a:defRPr>
                <a:solidFill>
                  <a:schemeClr val="tx1"/>
                </a:solidFill>
                <a:latin typeface="Arial" charset="0"/>
                <a:ea typeface="굴림" charset="-127"/>
              </a:defRPr>
            </a:lvl7pPr>
            <a:lvl8pPr marL="3429000" indent="-228600" algn="ctr" eaLnBrk="0" fontAlgn="base" hangingPunct="0">
              <a:spcBef>
                <a:spcPct val="0"/>
              </a:spcBef>
              <a:spcAft>
                <a:spcPct val="0"/>
              </a:spcAft>
              <a:defRPr>
                <a:solidFill>
                  <a:schemeClr val="tx1"/>
                </a:solidFill>
                <a:latin typeface="Arial" charset="0"/>
                <a:ea typeface="굴림" charset="-127"/>
              </a:defRPr>
            </a:lvl8pPr>
            <a:lvl9pPr marL="3886200" indent="-228600" algn="ctr" eaLnBrk="0" fontAlgn="base" hangingPunct="0">
              <a:spcBef>
                <a:spcPct val="0"/>
              </a:spcBef>
              <a:spcAft>
                <a:spcPct val="0"/>
              </a:spcAft>
              <a:defRPr>
                <a:solidFill>
                  <a:schemeClr val="tx1"/>
                </a:solidFill>
                <a:latin typeface="Arial" charset="0"/>
                <a:ea typeface="굴림" charset="-127"/>
              </a:defRPr>
            </a:lvl9pPr>
          </a:lstStyle>
          <a:p>
            <a:fld id="{E45D479C-AF0A-DD45-9B86-50965062CC1A}" type="slidenum">
              <a:rPr lang="ko-KR" altLang="en-US"/>
              <a:pPr/>
              <a:t>28</a:t>
            </a:fld>
            <a:endParaRPr lang="en-US" altLang="ko-KR"/>
          </a:p>
        </p:txBody>
      </p:sp>
      <p:graphicFrame>
        <p:nvGraphicFramePr>
          <p:cNvPr id="1384451" name="Group 3"/>
          <p:cNvGraphicFramePr>
            <a:graphicFrameLocks noGrp="1"/>
          </p:cNvGraphicFramePr>
          <p:nvPr/>
        </p:nvGraphicFramePr>
        <p:xfrm>
          <a:off x="2266951" y="1657848"/>
          <a:ext cx="7896225" cy="4381500"/>
        </p:xfrm>
        <a:graphic>
          <a:graphicData uri="http://schemas.openxmlformats.org/drawingml/2006/table">
            <a:tbl>
              <a:tblPr/>
              <a:tblGrid>
                <a:gridCol w="1335088">
                  <a:extLst>
                    <a:ext uri="{9D8B030D-6E8A-4147-A177-3AD203B41FA5}">
                      <a16:colId xmlns:a16="http://schemas.microsoft.com/office/drawing/2014/main" val="20000"/>
                    </a:ext>
                  </a:extLst>
                </a:gridCol>
                <a:gridCol w="2309812">
                  <a:extLst>
                    <a:ext uri="{9D8B030D-6E8A-4147-A177-3AD203B41FA5}">
                      <a16:colId xmlns:a16="http://schemas.microsoft.com/office/drawing/2014/main" val="20001"/>
                    </a:ext>
                  </a:extLst>
                </a:gridCol>
                <a:gridCol w="1262063">
                  <a:extLst>
                    <a:ext uri="{9D8B030D-6E8A-4147-A177-3AD203B41FA5}">
                      <a16:colId xmlns:a16="http://schemas.microsoft.com/office/drawing/2014/main" val="20002"/>
                    </a:ext>
                  </a:extLst>
                </a:gridCol>
                <a:gridCol w="1366837">
                  <a:extLst>
                    <a:ext uri="{9D8B030D-6E8A-4147-A177-3AD203B41FA5}">
                      <a16:colId xmlns:a16="http://schemas.microsoft.com/office/drawing/2014/main" val="20003"/>
                    </a:ext>
                  </a:extLst>
                </a:gridCol>
                <a:gridCol w="1622425">
                  <a:extLst>
                    <a:ext uri="{9D8B030D-6E8A-4147-A177-3AD203B41FA5}">
                      <a16:colId xmlns:a16="http://schemas.microsoft.com/office/drawing/2014/main" val="20004"/>
                    </a:ext>
                  </a:extLst>
                </a:gridCol>
              </a:tblGrid>
              <a:tr h="731626">
                <a:tc>
                  <a:txBody>
                    <a:bodyPr/>
                    <a:lstStyle/>
                    <a:p>
                      <a:pPr marL="0" marR="0" lvl="0" indent="0" algn="l" defTabSz="914400" rtl="0" eaLnBrk="1" fontAlgn="base" latinLnBrk="1" hangingPunct="1">
                        <a:lnSpc>
                          <a:spcPct val="100000"/>
                        </a:lnSpc>
                        <a:spcBef>
                          <a:spcPct val="20000"/>
                        </a:spcBef>
                        <a:spcAft>
                          <a:spcPct val="0"/>
                        </a:spcAft>
                        <a:buClr>
                          <a:schemeClr val="hlink"/>
                        </a:buClr>
                        <a:buSzPct val="70000"/>
                        <a:buFont typeface="Wingdings" pitchFamily="2" charset="2"/>
                        <a:buNone/>
                        <a:tabLst/>
                      </a:pPr>
                      <a:r>
                        <a:rPr kumimoji="1" lang="en-US" altLang="ko-KR" sz="2100" b="0" i="0" u="none" strike="noStrike" cap="none" normalizeH="0" baseline="0">
                          <a:ln>
                            <a:noFill/>
                          </a:ln>
                          <a:solidFill>
                            <a:schemeClr val="tx1"/>
                          </a:solidFill>
                          <a:effectLst/>
                          <a:latin typeface="Arial" pitchFamily="34" charset="0"/>
                          <a:ea typeface="굴림" pitchFamily="50" charset="-127"/>
                        </a:rPr>
                        <a:t>Test Case ID</a:t>
                      </a:r>
                    </a:p>
                  </a:txBody>
                  <a:tcPr marT="45727" marB="45727" horzOverflow="overflow">
                    <a:lnL w="28575" cap="flat" cmpd="sng" algn="ctr">
                      <a:solidFill>
                        <a:schemeClr val="tx1"/>
                      </a:solidFill>
                      <a:prstDash val="solid"/>
                      <a:round/>
                      <a:headEnd type="none" w="med" len="med"/>
                      <a:tailEnd type="none" w="med" len="med"/>
                    </a:lnL>
                    <a:lnR cap="flat">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
                          <a:schemeClr val="hlink"/>
                        </a:buClr>
                        <a:buSzPct val="70000"/>
                        <a:buFont typeface="Wingdings" pitchFamily="2" charset="2"/>
                        <a:buNone/>
                        <a:tabLst/>
                      </a:pPr>
                      <a:r>
                        <a:rPr kumimoji="1" lang="en-US" altLang="ko-KR" sz="2100" b="0" i="0" u="none" strike="noStrike" cap="none" normalizeH="0" baseline="0">
                          <a:ln>
                            <a:noFill/>
                          </a:ln>
                          <a:solidFill>
                            <a:schemeClr val="tx1"/>
                          </a:solidFill>
                          <a:effectLst/>
                          <a:latin typeface="Arial" pitchFamily="34" charset="0"/>
                          <a:ea typeface="굴림" pitchFamily="50" charset="-127"/>
                        </a:rPr>
                        <a:t>Event description</a:t>
                      </a:r>
                    </a:p>
                  </a:txBody>
                  <a:tcPr marT="45727" marB="45727" horzOverflow="overflow">
                    <a:lnL cap="flat">
                      <a:noFill/>
                    </a:lnL>
                    <a:lnR cap="flat">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
                          <a:schemeClr val="hlink"/>
                        </a:buClr>
                        <a:buSzPct val="70000"/>
                        <a:buFont typeface="Wingdings" pitchFamily="2" charset="2"/>
                        <a:buNone/>
                        <a:tabLst/>
                      </a:pPr>
                      <a:r>
                        <a:rPr kumimoji="1" lang="en-US" altLang="ko-KR" sz="2100" b="0" i="0" u="none" strike="noStrike" cap="none" normalizeH="0" baseline="0">
                          <a:ln>
                            <a:noFill/>
                          </a:ln>
                          <a:solidFill>
                            <a:schemeClr val="tx1"/>
                          </a:solidFill>
                          <a:effectLst/>
                          <a:latin typeface="Arial" pitchFamily="34" charset="0"/>
                          <a:ea typeface="굴림" pitchFamily="50" charset="-127"/>
                        </a:rPr>
                        <a:t>Input 1</a:t>
                      </a:r>
                    </a:p>
                  </a:txBody>
                  <a:tcPr marT="45727" marB="45727" horzOverflow="overflow">
                    <a:lnL cap="flat">
                      <a:noFill/>
                    </a:lnL>
                    <a:lnR cap="flat">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
                          <a:schemeClr val="hlink"/>
                        </a:buClr>
                        <a:buSzPct val="70000"/>
                        <a:buFont typeface="Wingdings" pitchFamily="2" charset="2"/>
                        <a:buNone/>
                        <a:tabLst/>
                      </a:pPr>
                      <a:r>
                        <a:rPr kumimoji="1" lang="en-US" altLang="ko-KR" sz="2100" b="0" i="0" u="none" strike="noStrike" cap="none" normalizeH="0" baseline="0">
                          <a:ln>
                            <a:noFill/>
                          </a:ln>
                          <a:solidFill>
                            <a:schemeClr val="tx1"/>
                          </a:solidFill>
                          <a:effectLst/>
                          <a:latin typeface="Arial" pitchFamily="34" charset="0"/>
                          <a:ea typeface="굴림" pitchFamily="50" charset="-127"/>
                        </a:rPr>
                        <a:t>Input 2</a:t>
                      </a:r>
                    </a:p>
                  </a:txBody>
                  <a:tcPr marT="45727" marB="45727" horzOverflow="overflow">
                    <a:lnL cap="flat">
                      <a:noFill/>
                    </a:lnL>
                    <a:lnR cap="flat">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
                          <a:schemeClr val="hlink"/>
                        </a:buClr>
                        <a:buSzPct val="70000"/>
                        <a:buFont typeface="Wingdings" pitchFamily="2" charset="2"/>
                        <a:buNone/>
                        <a:tabLst/>
                      </a:pPr>
                      <a:r>
                        <a:rPr kumimoji="1" lang="en-US" altLang="ko-KR" sz="2100" b="0" i="0" u="none" strike="noStrike" cap="none" normalizeH="0" baseline="0" dirty="0">
                          <a:ln>
                            <a:noFill/>
                          </a:ln>
                          <a:solidFill>
                            <a:schemeClr val="tx1"/>
                          </a:solidFill>
                          <a:effectLst/>
                          <a:latin typeface="Arial" pitchFamily="34" charset="0"/>
                          <a:ea typeface="굴림" pitchFamily="50" charset="-127"/>
                        </a:rPr>
                        <a:t>Expected Result</a:t>
                      </a:r>
                    </a:p>
                  </a:txBody>
                  <a:tcPr marT="45727" marB="45727" horzOverflow="overflow">
                    <a:lnL cap="flat">
                      <a:noFill/>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55652">
                <a:tc>
                  <a:txBody>
                    <a:bodyPr/>
                    <a:lstStyle/>
                    <a:p>
                      <a:pPr marL="0" marR="0" lvl="0" indent="0" algn="r" defTabSz="914400" rtl="0" eaLnBrk="1" fontAlgn="base" latinLnBrk="1" hangingPunct="1">
                        <a:lnSpc>
                          <a:spcPct val="100000"/>
                        </a:lnSpc>
                        <a:spcBef>
                          <a:spcPct val="20000"/>
                        </a:spcBef>
                        <a:spcAft>
                          <a:spcPct val="0"/>
                        </a:spcAft>
                        <a:buClr>
                          <a:schemeClr val="hlink"/>
                        </a:buClr>
                        <a:buSzPct val="70000"/>
                        <a:buFont typeface="Wingdings" pitchFamily="2" charset="2"/>
                        <a:buNone/>
                        <a:tabLst/>
                      </a:pPr>
                      <a:endParaRPr kumimoji="1" lang="ko-KR" altLang="en-US" sz="1600" b="0" i="0" u="none" strike="noStrike" cap="none" normalizeH="0" baseline="0">
                        <a:ln>
                          <a:noFill/>
                        </a:ln>
                        <a:solidFill>
                          <a:schemeClr val="tx1"/>
                        </a:solidFill>
                        <a:effectLst/>
                        <a:latin typeface="Arial" pitchFamily="34" charset="0"/>
                        <a:ea typeface="굴림" pitchFamily="50" charset="-127"/>
                      </a:endParaRPr>
                    </a:p>
                  </a:txBody>
                  <a:tcPr marT="45727" marB="45727" horzOverflow="overflow">
                    <a:lnL w="28575"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
                          <a:schemeClr val="hlink"/>
                        </a:buClr>
                        <a:buSzPct val="70000"/>
                        <a:buFont typeface="Wingdings" pitchFamily="2" charset="2"/>
                        <a:buNone/>
                        <a:tabLst/>
                      </a:pPr>
                      <a:endParaRPr kumimoji="1" lang="ko-KR" altLang="en-US" sz="1600" b="0" i="1" u="none" strike="noStrike" cap="none" normalizeH="0" baseline="0">
                        <a:ln>
                          <a:noFill/>
                        </a:ln>
                        <a:solidFill>
                          <a:schemeClr val="tx1"/>
                        </a:solidFill>
                        <a:effectLst/>
                        <a:latin typeface="Arial" pitchFamily="34" charset="0"/>
                        <a:ea typeface="굴림" pitchFamily="50" charset="-127"/>
                      </a:endParaRPr>
                    </a:p>
                  </a:txBody>
                  <a:tcPr marT="45727" marB="45727" horzOverflow="overflow">
                    <a:lnL cap="flat">
                      <a:noFill/>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
                          <a:schemeClr val="hlink"/>
                        </a:buClr>
                        <a:buSzPct val="70000"/>
                        <a:buFont typeface="Wingdings" pitchFamily="2" charset="2"/>
                        <a:buNone/>
                        <a:tabLst/>
                      </a:pPr>
                      <a:r>
                        <a:rPr kumimoji="1" lang="en-US" altLang="ko-KR" sz="1600" b="0" i="1" u="none" strike="noStrike" cap="none" normalizeH="0" baseline="0" dirty="0">
                          <a:ln>
                            <a:noFill/>
                          </a:ln>
                          <a:solidFill>
                            <a:schemeClr val="tx1"/>
                          </a:solidFill>
                          <a:effectLst/>
                          <a:latin typeface="Arial" pitchFamily="34" charset="0"/>
                          <a:ea typeface="굴림" pitchFamily="50" charset="-127"/>
                        </a:rPr>
                        <a:t>Basic Flow</a:t>
                      </a:r>
                      <a:endParaRPr kumimoji="1" lang="en-US" altLang="ko-KR" sz="1600" b="0" i="0" u="none" strike="noStrike" cap="none" normalizeH="0" baseline="0" dirty="0">
                        <a:ln>
                          <a:noFill/>
                        </a:ln>
                        <a:solidFill>
                          <a:schemeClr val="tx1"/>
                        </a:solidFill>
                        <a:effectLst/>
                        <a:latin typeface="Arial" pitchFamily="34" charset="0"/>
                        <a:ea typeface="굴림" pitchFamily="50" charset="-127"/>
                      </a:endParaRPr>
                    </a:p>
                  </a:txBody>
                  <a:tcPr marT="45727" marB="45727" horzOverflow="overflow">
                    <a:lnL cap="flat">
                      <a:noFill/>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
                          <a:schemeClr val="hlink"/>
                        </a:buClr>
                        <a:buSzPct val="70000"/>
                        <a:buFont typeface="Wingdings" pitchFamily="2" charset="2"/>
                        <a:buNone/>
                        <a:tabLst/>
                      </a:pPr>
                      <a:endParaRPr kumimoji="1" lang="ko-KR" altLang="en-US" sz="1600" b="0" i="0" u="none" strike="noStrike" cap="none" normalizeH="0" baseline="0">
                        <a:ln>
                          <a:noFill/>
                        </a:ln>
                        <a:solidFill>
                          <a:schemeClr val="tx1"/>
                        </a:solidFill>
                        <a:effectLst/>
                        <a:latin typeface="Arial" pitchFamily="34" charset="0"/>
                        <a:ea typeface="굴림" pitchFamily="50" charset="-127"/>
                      </a:endParaRPr>
                    </a:p>
                  </a:txBody>
                  <a:tcPr marT="45727" marB="45727" horzOverflow="overflow">
                    <a:lnL cap="flat">
                      <a:noFill/>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
                          <a:schemeClr val="hlink"/>
                        </a:buClr>
                        <a:buSzPct val="70000"/>
                        <a:buFont typeface="Wingdings" pitchFamily="2" charset="2"/>
                        <a:buNone/>
                        <a:tabLst/>
                      </a:pPr>
                      <a:endParaRPr kumimoji="1" lang="ko-KR" altLang="en-US" sz="1600" b="0" i="0" u="none" strike="noStrike" cap="none" normalizeH="0" baseline="0">
                        <a:ln>
                          <a:noFill/>
                        </a:ln>
                        <a:solidFill>
                          <a:schemeClr val="tx1"/>
                        </a:solidFill>
                        <a:effectLst/>
                        <a:latin typeface="Arial" pitchFamily="34" charset="0"/>
                        <a:ea typeface="굴림" pitchFamily="50" charset="-127"/>
                      </a:endParaRPr>
                    </a:p>
                  </a:txBody>
                  <a:tcPr marT="45727" marB="45727" horzOverflow="overflow">
                    <a:lnL cap="flat">
                      <a:noFill/>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066955">
                <a:tc>
                  <a:txBody>
                    <a:bodyPr/>
                    <a:lstStyle/>
                    <a:p>
                      <a:pPr marL="0" marR="0" lvl="0" indent="0" algn="l" defTabSz="914400" rtl="0" eaLnBrk="1" fontAlgn="base" latinLnBrk="1" hangingPunct="1">
                        <a:lnSpc>
                          <a:spcPct val="100000"/>
                        </a:lnSpc>
                        <a:spcBef>
                          <a:spcPct val="20000"/>
                        </a:spcBef>
                        <a:spcAft>
                          <a:spcPct val="0"/>
                        </a:spcAft>
                        <a:buClr>
                          <a:schemeClr val="hlink"/>
                        </a:buClr>
                        <a:buSzPct val="70000"/>
                        <a:buFont typeface="Wingdings" pitchFamily="2" charset="2"/>
                        <a:buNone/>
                        <a:tabLst/>
                      </a:pPr>
                      <a:r>
                        <a:rPr kumimoji="1" lang="en-US" altLang="ko-KR" sz="1600" b="0" i="0" u="none" strike="noStrike" cap="none" normalizeH="0" baseline="0">
                          <a:ln>
                            <a:noFill/>
                          </a:ln>
                          <a:solidFill>
                            <a:schemeClr val="tx1"/>
                          </a:solidFill>
                          <a:effectLst/>
                          <a:latin typeface="Arial" pitchFamily="34" charset="0"/>
                          <a:ea typeface="굴림" pitchFamily="50" charset="-127"/>
                        </a:rPr>
                        <a:t>2001</a:t>
                      </a:r>
                    </a:p>
                  </a:txBody>
                  <a:tcPr marT="45727" marB="45727" horzOverflow="overflow">
                    <a:lnL w="28575"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
                          <a:schemeClr val="hlink"/>
                        </a:buClr>
                        <a:buSzPct val="70000"/>
                        <a:buFont typeface="Wingdings" pitchFamily="2" charset="2"/>
                        <a:buNone/>
                        <a:tabLst/>
                      </a:pPr>
                      <a:r>
                        <a:rPr kumimoji="1" lang="en-US" altLang="ko-KR" sz="1600" b="0" i="0" u="none" strike="noStrike" cap="none" normalizeH="0" baseline="0">
                          <a:ln>
                            <a:noFill/>
                          </a:ln>
                          <a:solidFill>
                            <a:schemeClr val="tx1"/>
                          </a:solidFill>
                          <a:effectLst/>
                          <a:latin typeface="Arial" pitchFamily="34" charset="0"/>
                          <a:ea typeface="굴림" pitchFamily="50" charset="-127"/>
                        </a:rPr>
                        <a:t>Resident presses control switch</a:t>
                      </a:r>
                    </a:p>
                  </a:txBody>
                  <a:tcPr marT="45727" marB="45727" horzOverflow="overflow">
                    <a:lnL cap="flat">
                      <a:noFill/>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
                          <a:schemeClr val="hlink"/>
                        </a:buClr>
                        <a:buSzPct val="70000"/>
                        <a:buFont typeface="Wingdings" pitchFamily="2" charset="2"/>
                        <a:buNone/>
                        <a:tabLst/>
                      </a:pPr>
                      <a:r>
                        <a:rPr kumimoji="1" lang="en-US" altLang="ko-KR" sz="1600" b="0" i="0" u="none" strike="noStrike" cap="none" normalizeH="0" baseline="0">
                          <a:ln>
                            <a:noFill/>
                          </a:ln>
                          <a:solidFill>
                            <a:schemeClr val="tx1"/>
                          </a:solidFill>
                          <a:effectLst/>
                          <a:latin typeface="Arial" pitchFamily="34" charset="0"/>
                          <a:ea typeface="굴림" pitchFamily="50" charset="-127"/>
                        </a:rPr>
                        <a:t>Any enabled button</a:t>
                      </a:r>
                    </a:p>
                  </a:txBody>
                  <a:tcPr marT="45727" marB="45727" horzOverflow="overflow">
                    <a:lnL cap="flat">
                      <a:noFill/>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
                          <a:schemeClr val="hlink"/>
                        </a:buClr>
                        <a:buSzPct val="70000"/>
                        <a:buFont typeface="Wingdings" pitchFamily="2" charset="2"/>
                        <a:buNone/>
                        <a:tabLst/>
                      </a:pPr>
                      <a:r>
                        <a:rPr kumimoji="1" lang="en-US" altLang="ko-KR" sz="1600" b="0" i="0" u="none" strike="noStrike" cap="none" normalizeH="0" baseline="0">
                          <a:ln>
                            <a:noFill/>
                          </a:ln>
                          <a:solidFill>
                            <a:schemeClr val="tx1"/>
                          </a:solidFill>
                          <a:effectLst/>
                          <a:latin typeface="Arial" pitchFamily="34" charset="0"/>
                          <a:ea typeface="굴림" pitchFamily="50" charset="-127"/>
                        </a:rPr>
                        <a:t>Light was on before button pressed</a:t>
                      </a:r>
                    </a:p>
                  </a:txBody>
                  <a:tcPr marT="45727" marB="45727" horzOverflow="overflow">
                    <a:lnL cap="flat">
                      <a:noFill/>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
                          <a:schemeClr val="hlink"/>
                        </a:buClr>
                        <a:buSzPct val="70000"/>
                        <a:buFont typeface="Wingdings" pitchFamily="2" charset="2"/>
                        <a:buNone/>
                        <a:tabLst/>
                      </a:pPr>
                      <a:r>
                        <a:rPr kumimoji="1" lang="en-US" altLang="ko-KR" sz="1600" b="0" i="0" u="none" strike="noStrike" cap="none" normalizeH="0" baseline="0">
                          <a:ln>
                            <a:noFill/>
                          </a:ln>
                          <a:solidFill>
                            <a:schemeClr val="tx1"/>
                          </a:solidFill>
                          <a:effectLst/>
                          <a:latin typeface="Arial" pitchFamily="34" charset="0"/>
                          <a:ea typeface="굴림" pitchFamily="50" charset="-127"/>
                        </a:rPr>
                        <a:t>Light is turned off</a:t>
                      </a:r>
                    </a:p>
                  </a:txBody>
                  <a:tcPr marT="45727" marB="45727" horzOverflow="overflow">
                    <a:lnL cap="flat">
                      <a:noFill/>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81109">
                <a:tc>
                  <a:txBody>
                    <a:bodyPr/>
                    <a:lstStyle/>
                    <a:p>
                      <a:pPr marL="0" marR="0" lvl="0" indent="0" algn="l" defTabSz="914400" rtl="0" eaLnBrk="1" fontAlgn="base" latinLnBrk="1" hangingPunct="1">
                        <a:lnSpc>
                          <a:spcPct val="100000"/>
                        </a:lnSpc>
                        <a:spcBef>
                          <a:spcPct val="20000"/>
                        </a:spcBef>
                        <a:spcAft>
                          <a:spcPct val="0"/>
                        </a:spcAft>
                        <a:buClr>
                          <a:schemeClr val="hlink"/>
                        </a:buClr>
                        <a:buSzPct val="70000"/>
                        <a:buFont typeface="Wingdings" pitchFamily="2" charset="2"/>
                        <a:buNone/>
                        <a:tabLst/>
                      </a:pPr>
                      <a:r>
                        <a:rPr kumimoji="1" lang="en-US" altLang="ko-KR" sz="1600" b="0" i="0" u="none" strike="noStrike" cap="none" normalizeH="0" baseline="0">
                          <a:ln>
                            <a:noFill/>
                          </a:ln>
                          <a:solidFill>
                            <a:schemeClr val="tx1"/>
                          </a:solidFill>
                          <a:effectLst/>
                          <a:latin typeface="Arial" pitchFamily="34" charset="0"/>
                          <a:ea typeface="굴림" pitchFamily="50" charset="-127"/>
                        </a:rPr>
                        <a:t>2002</a:t>
                      </a:r>
                    </a:p>
                  </a:txBody>
                  <a:tcPr marT="45727" marB="45727" horzOverflow="overflow">
                    <a:lnL w="28575"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
                          <a:schemeClr val="hlink"/>
                        </a:buClr>
                        <a:buSzPct val="70000"/>
                        <a:buFont typeface="Wingdings" pitchFamily="2" charset="2"/>
                        <a:buNone/>
                        <a:tabLst/>
                      </a:pPr>
                      <a:endParaRPr kumimoji="1" lang="ko-KR" altLang="en-US" sz="1600" b="0" i="0" u="none" strike="noStrike" cap="none" normalizeH="0" baseline="0">
                        <a:ln>
                          <a:noFill/>
                        </a:ln>
                        <a:solidFill>
                          <a:schemeClr val="tx1"/>
                        </a:solidFill>
                        <a:effectLst/>
                        <a:latin typeface="Arial" pitchFamily="34" charset="0"/>
                        <a:ea typeface="굴림" pitchFamily="50" charset="-127"/>
                      </a:endParaRPr>
                    </a:p>
                  </a:txBody>
                  <a:tcPr marT="45727" marB="45727" horzOverflow="overflow">
                    <a:lnL cap="flat">
                      <a:noFill/>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
                          <a:schemeClr val="hlink"/>
                        </a:buClr>
                        <a:buSzPct val="70000"/>
                        <a:buFont typeface="Wingdings" pitchFamily="2" charset="2"/>
                        <a:buNone/>
                        <a:tabLst/>
                      </a:pPr>
                      <a:endParaRPr kumimoji="1" lang="ko-KR" altLang="en-US" sz="1600" b="0" i="0" u="none" strike="noStrike" cap="none" normalizeH="0" baseline="0">
                        <a:ln>
                          <a:noFill/>
                        </a:ln>
                        <a:solidFill>
                          <a:schemeClr val="tx1"/>
                        </a:solidFill>
                        <a:effectLst/>
                        <a:latin typeface="Arial" pitchFamily="34" charset="0"/>
                        <a:ea typeface="굴림" pitchFamily="50" charset="-127"/>
                      </a:endParaRPr>
                    </a:p>
                  </a:txBody>
                  <a:tcPr marT="45727" marB="45727" horzOverflow="overflow">
                    <a:lnL cap="flat">
                      <a:noFill/>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
                          <a:schemeClr val="hlink"/>
                        </a:buClr>
                        <a:buSzPct val="70000"/>
                        <a:buFont typeface="Wingdings" pitchFamily="2" charset="2"/>
                        <a:buNone/>
                        <a:tabLst/>
                      </a:pPr>
                      <a:r>
                        <a:rPr kumimoji="1" lang="en-US" altLang="ko-KR" sz="1600" b="0" i="0" u="none" strike="noStrike" cap="none" normalizeH="0" baseline="0">
                          <a:ln>
                            <a:noFill/>
                          </a:ln>
                          <a:solidFill>
                            <a:schemeClr val="tx1"/>
                          </a:solidFill>
                          <a:effectLst/>
                          <a:latin typeface="Arial" pitchFamily="34" charset="0"/>
                          <a:ea typeface="굴림" pitchFamily="50" charset="-127"/>
                        </a:rPr>
                        <a:t>Light was off</a:t>
                      </a:r>
                    </a:p>
                  </a:txBody>
                  <a:tcPr marT="45727" marB="45727" horzOverflow="overflow">
                    <a:lnL cap="flat">
                      <a:noFill/>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
                          <a:schemeClr val="hlink"/>
                        </a:buClr>
                        <a:buSzPct val="70000"/>
                        <a:buFont typeface="Wingdings" pitchFamily="2" charset="2"/>
                        <a:buNone/>
                        <a:tabLst/>
                      </a:pPr>
                      <a:r>
                        <a:rPr kumimoji="1" lang="en-US" altLang="ko-KR" sz="1600" b="0" i="0" u="none" strike="noStrike" cap="none" normalizeH="0" baseline="0">
                          <a:ln>
                            <a:noFill/>
                          </a:ln>
                          <a:solidFill>
                            <a:schemeClr val="tx1"/>
                          </a:solidFill>
                          <a:effectLst/>
                          <a:latin typeface="Arial" pitchFamily="34" charset="0"/>
                          <a:ea typeface="굴림" pitchFamily="50" charset="-127"/>
                        </a:rPr>
                        <a:t>Light is turned on</a:t>
                      </a:r>
                    </a:p>
                  </a:txBody>
                  <a:tcPr marT="45727" marB="45727" horzOverflow="overflow">
                    <a:lnL cap="flat">
                      <a:noFill/>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823079">
                <a:tc>
                  <a:txBody>
                    <a:bodyPr/>
                    <a:lstStyle/>
                    <a:p>
                      <a:pPr marL="0" marR="0" lvl="0" indent="0" algn="l" defTabSz="914400" rtl="0" eaLnBrk="1" fontAlgn="base" latinLnBrk="1" hangingPunct="1">
                        <a:lnSpc>
                          <a:spcPct val="100000"/>
                        </a:lnSpc>
                        <a:spcBef>
                          <a:spcPct val="20000"/>
                        </a:spcBef>
                        <a:spcAft>
                          <a:spcPct val="0"/>
                        </a:spcAft>
                        <a:buClr>
                          <a:schemeClr val="hlink"/>
                        </a:buClr>
                        <a:buSzPct val="70000"/>
                        <a:buFont typeface="Wingdings" pitchFamily="2" charset="2"/>
                        <a:buNone/>
                        <a:tabLst/>
                      </a:pPr>
                      <a:r>
                        <a:rPr kumimoji="1" lang="en-US" altLang="ko-KR" sz="1600" b="0" i="0" u="none" strike="noStrike" cap="none" normalizeH="0" baseline="0">
                          <a:ln>
                            <a:noFill/>
                          </a:ln>
                          <a:solidFill>
                            <a:schemeClr val="tx1"/>
                          </a:solidFill>
                          <a:effectLst/>
                          <a:latin typeface="Arial" pitchFamily="34" charset="0"/>
                          <a:ea typeface="굴림" pitchFamily="50" charset="-127"/>
                        </a:rPr>
                        <a:t>2003</a:t>
                      </a:r>
                    </a:p>
                  </a:txBody>
                  <a:tcPr marT="45727" marB="45727" horzOverflow="overflow">
                    <a:lnL w="28575"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
                          <a:schemeClr val="hlink"/>
                        </a:buClr>
                        <a:buSzPct val="70000"/>
                        <a:buFont typeface="Wingdings" pitchFamily="2" charset="2"/>
                        <a:buNone/>
                        <a:tabLst/>
                      </a:pPr>
                      <a:r>
                        <a:rPr kumimoji="1" lang="en-US" altLang="ko-KR" sz="1600" b="0" i="0" u="none" strike="noStrike" cap="none" normalizeH="0" baseline="0">
                          <a:ln>
                            <a:noFill/>
                          </a:ln>
                          <a:solidFill>
                            <a:schemeClr val="tx1"/>
                          </a:solidFill>
                          <a:effectLst/>
                          <a:latin typeface="Arial" pitchFamily="34" charset="0"/>
                          <a:ea typeface="굴림" pitchFamily="50" charset="-127"/>
                        </a:rPr>
                        <a:t>Resident releases button in less than 1 second</a:t>
                      </a:r>
                    </a:p>
                  </a:txBody>
                  <a:tcPr marT="45727" marB="45727" horzOverflow="overflow">
                    <a:lnL cap="flat">
                      <a:noFill/>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
                          <a:schemeClr val="hlink"/>
                        </a:buClr>
                        <a:buSzPct val="70000"/>
                        <a:buFont typeface="Wingdings" pitchFamily="2" charset="2"/>
                        <a:buNone/>
                        <a:tabLst/>
                      </a:pPr>
                      <a:r>
                        <a:rPr kumimoji="1" lang="en-US" altLang="ko-KR" sz="1600" b="0" i="0" u="none" strike="noStrike" cap="none" normalizeH="0" baseline="0">
                          <a:ln>
                            <a:noFill/>
                          </a:ln>
                          <a:solidFill>
                            <a:schemeClr val="tx1"/>
                          </a:solidFill>
                          <a:effectLst/>
                          <a:latin typeface="Arial" pitchFamily="34" charset="0"/>
                          <a:ea typeface="굴림" pitchFamily="50" charset="-127"/>
                        </a:rPr>
                        <a:t>Light on</a:t>
                      </a:r>
                    </a:p>
                  </a:txBody>
                  <a:tcPr marT="45727" marB="45727" horzOverflow="overflow">
                    <a:lnL cap="flat">
                      <a:noFill/>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
                          <a:schemeClr val="hlink"/>
                        </a:buClr>
                        <a:buSzPct val="70000"/>
                        <a:buFont typeface="Wingdings" pitchFamily="2" charset="2"/>
                        <a:buNone/>
                        <a:tabLst/>
                      </a:pPr>
                      <a:endParaRPr kumimoji="1" lang="ko-KR" altLang="en-US" sz="1600" b="0" i="0" u="none" strike="noStrike" cap="none" normalizeH="0" baseline="0">
                        <a:ln>
                          <a:noFill/>
                        </a:ln>
                        <a:solidFill>
                          <a:schemeClr val="tx1"/>
                        </a:solidFill>
                        <a:effectLst/>
                        <a:latin typeface="Arial" pitchFamily="34" charset="0"/>
                        <a:ea typeface="굴림" pitchFamily="50" charset="-127"/>
                      </a:endParaRPr>
                    </a:p>
                  </a:txBody>
                  <a:tcPr marT="45727" marB="45727" horzOverflow="overflow">
                    <a:lnL cap="flat">
                      <a:noFill/>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
                          <a:schemeClr val="hlink"/>
                        </a:buClr>
                        <a:buSzPct val="70000"/>
                        <a:buFont typeface="Wingdings" pitchFamily="2" charset="2"/>
                        <a:buNone/>
                        <a:tabLst/>
                      </a:pPr>
                      <a:r>
                        <a:rPr kumimoji="1" lang="en-US" altLang="ko-KR" sz="1600" b="0" i="0" u="none" strike="noStrike" cap="none" normalizeH="0" baseline="0">
                          <a:ln>
                            <a:noFill/>
                          </a:ln>
                          <a:solidFill>
                            <a:schemeClr val="tx1"/>
                          </a:solidFill>
                          <a:effectLst/>
                          <a:latin typeface="Arial" pitchFamily="34" charset="0"/>
                          <a:ea typeface="굴림" pitchFamily="50" charset="-127"/>
                        </a:rPr>
                        <a:t>Stays off</a:t>
                      </a:r>
                    </a:p>
                  </a:txBody>
                  <a:tcPr marT="45727" marB="45727" horzOverflow="overflow">
                    <a:lnL cap="flat">
                      <a:noFill/>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823079">
                <a:tc>
                  <a:txBody>
                    <a:bodyPr/>
                    <a:lstStyle/>
                    <a:p>
                      <a:pPr marL="0" marR="0" lvl="0" indent="0" algn="l" defTabSz="914400" rtl="0" eaLnBrk="1" fontAlgn="base" latinLnBrk="1" hangingPunct="1">
                        <a:lnSpc>
                          <a:spcPct val="100000"/>
                        </a:lnSpc>
                        <a:spcBef>
                          <a:spcPct val="20000"/>
                        </a:spcBef>
                        <a:spcAft>
                          <a:spcPct val="0"/>
                        </a:spcAft>
                        <a:buClr>
                          <a:schemeClr val="hlink"/>
                        </a:buClr>
                        <a:buSzPct val="70000"/>
                        <a:buFont typeface="Wingdings" pitchFamily="2" charset="2"/>
                        <a:buNone/>
                        <a:tabLst/>
                      </a:pPr>
                      <a:r>
                        <a:rPr kumimoji="1" lang="en-US" altLang="ko-KR" sz="1600" b="0" i="0" u="none" strike="noStrike" cap="none" normalizeH="0" baseline="0">
                          <a:ln>
                            <a:noFill/>
                          </a:ln>
                          <a:solidFill>
                            <a:schemeClr val="tx1"/>
                          </a:solidFill>
                          <a:effectLst/>
                          <a:latin typeface="Arial" pitchFamily="34" charset="0"/>
                          <a:ea typeface="굴림" pitchFamily="50" charset="-127"/>
                        </a:rPr>
                        <a:t>2005</a:t>
                      </a:r>
                    </a:p>
                  </a:txBody>
                  <a:tcPr marT="45727" marB="45727" horzOverflow="overflow">
                    <a:lnL w="28575"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
                          <a:schemeClr val="hlink"/>
                        </a:buClr>
                        <a:buSzPct val="70000"/>
                        <a:buFont typeface="Wingdings" pitchFamily="2" charset="2"/>
                        <a:buNone/>
                        <a:tabLst/>
                      </a:pPr>
                      <a:r>
                        <a:rPr kumimoji="1" lang="en-US" altLang="ko-KR" sz="1600" b="0" i="0" u="none" strike="noStrike" cap="none" normalizeH="0" baseline="0">
                          <a:ln>
                            <a:noFill/>
                          </a:ln>
                          <a:solidFill>
                            <a:schemeClr val="tx1"/>
                          </a:solidFill>
                          <a:effectLst/>
                          <a:latin typeface="Arial" pitchFamily="34" charset="0"/>
                          <a:ea typeface="굴림" pitchFamily="50" charset="-127"/>
                        </a:rPr>
                        <a:t>Resident releases button in less than 1 second</a:t>
                      </a:r>
                    </a:p>
                  </a:txBody>
                  <a:tcPr marT="45727" marB="45727" horzOverflow="overflow">
                    <a:lnL>
                      <a:noFill/>
                    </a:lnL>
                    <a:lnR>
                      <a:noFill/>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
                          <a:schemeClr val="hlink"/>
                        </a:buClr>
                        <a:buSzPct val="70000"/>
                        <a:buFont typeface="Wingdings" pitchFamily="2" charset="2"/>
                        <a:buNone/>
                        <a:tabLst/>
                      </a:pPr>
                      <a:r>
                        <a:rPr kumimoji="1" lang="en-US" altLang="ko-KR" sz="1600" b="0" i="0" u="none" strike="noStrike" cap="none" normalizeH="0" baseline="0">
                          <a:ln>
                            <a:noFill/>
                          </a:ln>
                          <a:solidFill>
                            <a:schemeClr val="tx1"/>
                          </a:solidFill>
                          <a:effectLst/>
                          <a:latin typeface="Arial" pitchFamily="34" charset="0"/>
                          <a:ea typeface="굴림" pitchFamily="50" charset="-127"/>
                        </a:rPr>
                        <a:t>Light off</a:t>
                      </a:r>
                    </a:p>
                  </a:txBody>
                  <a:tcPr marT="45727" marB="45727" horzOverflow="overflow">
                    <a:lnL>
                      <a:noFill/>
                    </a:lnL>
                    <a:lnR>
                      <a:noFill/>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
                          <a:schemeClr val="hlink"/>
                        </a:buClr>
                        <a:buSzPct val="70000"/>
                        <a:buFont typeface="Wingdings" pitchFamily="2" charset="2"/>
                        <a:buNone/>
                        <a:tabLst/>
                      </a:pPr>
                      <a:endParaRPr kumimoji="1" lang="ko-KR" altLang="en-US" sz="1600" b="0" i="0" u="none" strike="noStrike" cap="none" normalizeH="0" baseline="0">
                        <a:ln>
                          <a:noFill/>
                        </a:ln>
                        <a:solidFill>
                          <a:schemeClr val="tx1"/>
                        </a:solidFill>
                        <a:effectLst/>
                        <a:latin typeface="Arial" pitchFamily="34" charset="0"/>
                        <a:ea typeface="굴림" pitchFamily="50" charset="-127"/>
                      </a:endParaRPr>
                    </a:p>
                  </a:txBody>
                  <a:tcPr marT="45727" marB="45727" horzOverflow="overflow">
                    <a:lnL>
                      <a:noFill/>
                    </a:lnL>
                    <a:lnR>
                      <a:noFill/>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
                          <a:schemeClr val="hlink"/>
                        </a:buClr>
                        <a:buSzPct val="70000"/>
                        <a:buFont typeface="Wingdings" pitchFamily="2" charset="2"/>
                        <a:buNone/>
                        <a:tabLst/>
                      </a:pPr>
                      <a:r>
                        <a:rPr kumimoji="1" lang="en-US" altLang="ko-KR" sz="1600" b="0" i="0" u="none" strike="noStrike" cap="none" normalizeH="0" baseline="0" dirty="0">
                          <a:ln>
                            <a:noFill/>
                          </a:ln>
                          <a:solidFill>
                            <a:schemeClr val="tx1"/>
                          </a:solidFill>
                          <a:effectLst/>
                          <a:latin typeface="Arial" pitchFamily="34" charset="0"/>
                          <a:ea typeface="굴림" pitchFamily="50" charset="-127"/>
                        </a:rPr>
                        <a:t>Stays on</a:t>
                      </a:r>
                    </a:p>
                  </a:txBody>
                  <a:tcPr marT="45727" marB="45727" horzOverflow="overflow">
                    <a:lnL>
                      <a:noFill/>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sp>
        <p:nvSpPr>
          <p:cNvPr id="60463" name="Text Box 50"/>
          <p:cNvSpPr txBox="1">
            <a:spLocks noChangeArrowheads="1"/>
          </p:cNvSpPr>
          <p:nvPr/>
        </p:nvSpPr>
        <p:spPr bwMode="auto">
          <a:xfrm>
            <a:off x="2195513" y="1079998"/>
            <a:ext cx="52006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ea typeface="굴림" charset="-127"/>
              </a:defRPr>
            </a:lvl1pPr>
            <a:lvl2pPr marL="742950" indent="-285750">
              <a:defRPr>
                <a:solidFill>
                  <a:schemeClr val="tx1"/>
                </a:solidFill>
                <a:latin typeface="Arial" charset="0"/>
                <a:ea typeface="굴림" charset="-127"/>
              </a:defRPr>
            </a:lvl2pPr>
            <a:lvl3pPr marL="1143000" indent="-228600">
              <a:defRPr>
                <a:solidFill>
                  <a:schemeClr val="tx1"/>
                </a:solidFill>
                <a:latin typeface="Arial" charset="0"/>
                <a:ea typeface="굴림" charset="-127"/>
              </a:defRPr>
            </a:lvl3pPr>
            <a:lvl4pPr marL="1600200" indent="-228600">
              <a:defRPr>
                <a:solidFill>
                  <a:schemeClr val="tx1"/>
                </a:solidFill>
                <a:latin typeface="Arial" charset="0"/>
                <a:ea typeface="굴림" charset="-127"/>
              </a:defRPr>
            </a:lvl4pPr>
            <a:lvl5pPr marL="2057400" indent="-228600">
              <a:defRPr>
                <a:solidFill>
                  <a:schemeClr val="tx1"/>
                </a:solidFill>
                <a:latin typeface="Arial" charset="0"/>
                <a:ea typeface="굴림" charset="-127"/>
              </a:defRPr>
            </a:lvl5pPr>
            <a:lvl6pPr marL="2514600" indent="-228600" algn="ctr" eaLnBrk="0" fontAlgn="base" hangingPunct="0">
              <a:spcBef>
                <a:spcPct val="0"/>
              </a:spcBef>
              <a:spcAft>
                <a:spcPct val="0"/>
              </a:spcAft>
              <a:defRPr>
                <a:solidFill>
                  <a:schemeClr val="tx1"/>
                </a:solidFill>
                <a:latin typeface="Arial" charset="0"/>
                <a:ea typeface="굴림" charset="-127"/>
              </a:defRPr>
            </a:lvl6pPr>
            <a:lvl7pPr marL="2971800" indent="-228600" algn="ctr" eaLnBrk="0" fontAlgn="base" hangingPunct="0">
              <a:spcBef>
                <a:spcPct val="0"/>
              </a:spcBef>
              <a:spcAft>
                <a:spcPct val="0"/>
              </a:spcAft>
              <a:defRPr>
                <a:solidFill>
                  <a:schemeClr val="tx1"/>
                </a:solidFill>
                <a:latin typeface="Arial" charset="0"/>
                <a:ea typeface="굴림" charset="-127"/>
              </a:defRPr>
            </a:lvl7pPr>
            <a:lvl8pPr marL="3429000" indent="-228600" algn="ctr" eaLnBrk="0" fontAlgn="base" hangingPunct="0">
              <a:spcBef>
                <a:spcPct val="0"/>
              </a:spcBef>
              <a:spcAft>
                <a:spcPct val="0"/>
              </a:spcAft>
              <a:defRPr>
                <a:solidFill>
                  <a:schemeClr val="tx1"/>
                </a:solidFill>
                <a:latin typeface="Arial" charset="0"/>
                <a:ea typeface="굴림" charset="-127"/>
              </a:defRPr>
            </a:lvl8pPr>
            <a:lvl9pPr marL="3886200" indent="-228600" algn="ctr" eaLnBrk="0" fontAlgn="base" hangingPunct="0">
              <a:spcBef>
                <a:spcPct val="0"/>
              </a:spcBef>
              <a:spcAft>
                <a:spcPct val="0"/>
              </a:spcAft>
              <a:defRPr>
                <a:solidFill>
                  <a:schemeClr val="tx1"/>
                </a:solidFill>
                <a:latin typeface="Arial" charset="0"/>
                <a:ea typeface="굴림" charset="-127"/>
              </a:defRPr>
            </a:lvl9pPr>
          </a:lstStyle>
          <a:p>
            <a:pPr algn="l" eaLnBrk="1" hangingPunct="1"/>
            <a:r>
              <a:rPr lang="en-US" altLang="ko-KR" sz="2400">
                <a:solidFill>
                  <a:srgbClr val="0070C0"/>
                </a:solidFill>
              </a:rPr>
              <a:t>Test case for ‘Control Light’ use case</a:t>
            </a:r>
          </a:p>
        </p:txBody>
      </p:sp>
      <p:sp>
        <p:nvSpPr>
          <p:cNvPr id="60464" name="Rectangle 51"/>
          <p:cNvSpPr>
            <a:spLocks noChangeArrowheads="1"/>
          </p:cNvSpPr>
          <p:nvPr/>
        </p:nvSpPr>
        <p:spPr bwMode="auto">
          <a:xfrm>
            <a:off x="4432301" y="6170613"/>
            <a:ext cx="6073775" cy="21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굴림" charset="-127"/>
              </a:defRPr>
            </a:lvl1pPr>
            <a:lvl2pPr marL="742950" indent="-285750">
              <a:defRPr>
                <a:solidFill>
                  <a:schemeClr val="tx1"/>
                </a:solidFill>
                <a:latin typeface="Arial" charset="0"/>
                <a:ea typeface="굴림" charset="-127"/>
              </a:defRPr>
            </a:lvl2pPr>
            <a:lvl3pPr marL="1143000" indent="-228600">
              <a:defRPr>
                <a:solidFill>
                  <a:schemeClr val="tx1"/>
                </a:solidFill>
                <a:latin typeface="Arial" charset="0"/>
                <a:ea typeface="굴림" charset="-127"/>
              </a:defRPr>
            </a:lvl3pPr>
            <a:lvl4pPr marL="1600200" indent="-228600">
              <a:defRPr>
                <a:solidFill>
                  <a:schemeClr val="tx1"/>
                </a:solidFill>
                <a:latin typeface="Arial" charset="0"/>
                <a:ea typeface="굴림" charset="-127"/>
              </a:defRPr>
            </a:lvl4pPr>
            <a:lvl5pPr marL="2057400" indent="-228600">
              <a:defRPr>
                <a:solidFill>
                  <a:schemeClr val="tx1"/>
                </a:solidFill>
                <a:latin typeface="Arial" charset="0"/>
                <a:ea typeface="굴림" charset="-127"/>
              </a:defRPr>
            </a:lvl5pPr>
            <a:lvl6pPr marL="2514600" indent="-228600" algn="ctr" eaLnBrk="0" fontAlgn="base" hangingPunct="0">
              <a:spcBef>
                <a:spcPct val="0"/>
              </a:spcBef>
              <a:spcAft>
                <a:spcPct val="0"/>
              </a:spcAft>
              <a:defRPr>
                <a:solidFill>
                  <a:schemeClr val="tx1"/>
                </a:solidFill>
                <a:latin typeface="Arial" charset="0"/>
                <a:ea typeface="굴림" charset="-127"/>
              </a:defRPr>
            </a:lvl6pPr>
            <a:lvl7pPr marL="2971800" indent="-228600" algn="ctr" eaLnBrk="0" fontAlgn="base" hangingPunct="0">
              <a:spcBef>
                <a:spcPct val="0"/>
              </a:spcBef>
              <a:spcAft>
                <a:spcPct val="0"/>
              </a:spcAft>
              <a:defRPr>
                <a:solidFill>
                  <a:schemeClr val="tx1"/>
                </a:solidFill>
                <a:latin typeface="Arial" charset="0"/>
                <a:ea typeface="굴림" charset="-127"/>
              </a:defRPr>
            </a:lvl7pPr>
            <a:lvl8pPr marL="3429000" indent="-228600" algn="ctr" eaLnBrk="0" fontAlgn="base" hangingPunct="0">
              <a:spcBef>
                <a:spcPct val="0"/>
              </a:spcBef>
              <a:spcAft>
                <a:spcPct val="0"/>
              </a:spcAft>
              <a:defRPr>
                <a:solidFill>
                  <a:schemeClr val="tx1"/>
                </a:solidFill>
                <a:latin typeface="Arial" charset="0"/>
                <a:ea typeface="굴림" charset="-127"/>
              </a:defRPr>
            </a:lvl8pPr>
            <a:lvl9pPr marL="3886200" indent="-228600" algn="ctr" eaLnBrk="0" fontAlgn="base" hangingPunct="0">
              <a:spcBef>
                <a:spcPct val="0"/>
              </a:spcBef>
              <a:spcAft>
                <a:spcPct val="0"/>
              </a:spcAft>
              <a:defRPr>
                <a:solidFill>
                  <a:schemeClr val="tx1"/>
                </a:solidFill>
                <a:latin typeface="Arial" charset="0"/>
                <a:ea typeface="굴림" charset="-127"/>
              </a:defRPr>
            </a:lvl9pPr>
          </a:lstStyle>
          <a:p>
            <a:r>
              <a:rPr lang="en-US" altLang="ko-KR" sz="800">
                <a:solidFill>
                  <a:srgbClr val="B2B2B2"/>
                </a:solidFill>
              </a:rPr>
              <a:t>The content of this slide is adopted from the lecture materials of the Methods course (</a:t>
            </a:r>
            <a:r>
              <a:rPr lang="en-US" altLang="en-US" sz="800">
                <a:solidFill>
                  <a:srgbClr val="B2B2B2"/>
                </a:solidFill>
              </a:rPr>
              <a:t>17-652</a:t>
            </a:r>
            <a:r>
              <a:rPr lang="en-US" altLang="ko-KR" sz="800">
                <a:solidFill>
                  <a:srgbClr val="B2B2B2"/>
                </a:solidFill>
              </a:rPr>
              <a:t>) at Carnegie Mellon University.</a:t>
            </a:r>
            <a:endParaRPr lang="ko-KR" altLang="en-US" sz="800">
              <a:solidFill>
                <a:srgbClr val="B2B2B2"/>
              </a:solidFill>
            </a:endParaRPr>
          </a:p>
        </p:txBody>
      </p:sp>
    </p:spTree>
    <p:extLst>
      <p:ext uri="{BB962C8B-B14F-4D97-AF65-F5344CB8AC3E}">
        <p14:creationId xmlns:p14="http://schemas.microsoft.com/office/powerpoint/2010/main" val="40682840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8546" name="Rectangle 2"/>
          <p:cNvSpPr>
            <a:spLocks noGrp="1" noRot="1" noChangeArrowheads="1"/>
          </p:cNvSpPr>
          <p:nvPr>
            <p:ph type="title"/>
          </p:nvPr>
        </p:nvSpPr>
        <p:spPr/>
        <p:txBody>
          <a:bodyPr/>
          <a:lstStyle/>
          <a:p>
            <a:pPr eaLnBrk="1" hangingPunct="1">
              <a:defRPr/>
            </a:pPr>
            <a:r>
              <a:rPr lang="en-US" altLang="ko-KR"/>
              <a:t>Traceability Relationship</a:t>
            </a:r>
          </a:p>
        </p:txBody>
      </p:sp>
      <p:sp>
        <p:nvSpPr>
          <p:cNvPr id="1388547" name="Rectangle 3"/>
          <p:cNvSpPr>
            <a:spLocks noGrp="1" noChangeArrowheads="1"/>
          </p:cNvSpPr>
          <p:nvPr>
            <p:ph idx="1"/>
          </p:nvPr>
        </p:nvSpPr>
        <p:spPr/>
        <p:txBody>
          <a:bodyPr>
            <a:normAutofit/>
          </a:bodyPr>
          <a:lstStyle/>
          <a:p>
            <a:pPr eaLnBrk="1" hangingPunct="1">
              <a:spcBef>
                <a:spcPct val="35000"/>
              </a:spcBef>
              <a:buFont typeface="Wingdings" charset="2"/>
              <a:buChar char="§"/>
              <a:defRPr/>
            </a:pPr>
            <a:r>
              <a:rPr lang="en-US" altLang="ko-KR" sz="2400" dirty="0"/>
              <a:t>The degree to which a relationship can be established </a:t>
            </a:r>
            <a:r>
              <a:rPr lang="en-US" altLang="ko-KR" sz="2400" u="sng" dirty="0"/>
              <a:t>between two or more products</a:t>
            </a:r>
            <a:r>
              <a:rPr lang="en-US" altLang="ko-KR" sz="2400" dirty="0"/>
              <a:t> of the development process</a:t>
            </a:r>
          </a:p>
          <a:p>
            <a:pPr eaLnBrk="1" hangingPunct="1">
              <a:spcBef>
                <a:spcPct val="35000"/>
              </a:spcBef>
              <a:buFont typeface="Wingdings" charset="2"/>
              <a:buChar char="§"/>
              <a:defRPr/>
            </a:pPr>
            <a:r>
              <a:rPr lang="en-US" altLang="ko-KR" sz="2400" dirty="0"/>
              <a:t>The degree to which each element in a software product establishes its </a:t>
            </a:r>
            <a:r>
              <a:rPr lang="en-US" altLang="ko-KR" sz="2400" u="sng" dirty="0"/>
              <a:t>reason for existing</a:t>
            </a:r>
            <a:r>
              <a:rPr lang="en-US" altLang="ko-KR" sz="2400" dirty="0"/>
              <a:t> </a:t>
            </a:r>
          </a:p>
          <a:p>
            <a:pPr eaLnBrk="1" hangingPunct="1">
              <a:spcBef>
                <a:spcPct val="35000"/>
              </a:spcBef>
              <a:buFont typeface="Wingdings" charset="2"/>
              <a:buChar char="§"/>
              <a:defRPr/>
            </a:pPr>
            <a:r>
              <a:rPr lang="en-US" altLang="ko-KR" sz="2400" dirty="0"/>
              <a:t>Predecessor-successor relationships</a:t>
            </a:r>
          </a:p>
          <a:p>
            <a:pPr eaLnBrk="1" hangingPunct="1">
              <a:spcBef>
                <a:spcPct val="35000"/>
              </a:spcBef>
              <a:buFont typeface="Wingdings" charset="2"/>
              <a:buChar char="§"/>
              <a:defRPr/>
            </a:pPr>
            <a:r>
              <a:rPr lang="en-US" altLang="ko-KR" sz="2400" dirty="0"/>
              <a:t>Master-subordinate relationships</a:t>
            </a:r>
          </a:p>
        </p:txBody>
      </p:sp>
      <p:sp>
        <p:nvSpPr>
          <p:cNvPr id="21506" name="날짜 개체 틀 3"/>
          <p:cNvSpPr>
            <a:spLocks noGrp="1"/>
          </p:cNvSpPr>
          <p:nvPr>
            <p:ph type="dt" sz="half" idx="10"/>
          </p:nvPr>
        </p:nvSpPr>
        <p:spPr/>
        <p:txBody>
          <a:bodyPr/>
          <a:lstStyle/>
          <a:p>
            <a:pPr>
              <a:defRPr/>
            </a:pPr>
            <a:r>
              <a:rPr lang="en-US" altLang="ko-KR"/>
              <a:t>Spring 2025</a:t>
            </a:r>
          </a:p>
        </p:txBody>
      </p:sp>
      <p:sp>
        <p:nvSpPr>
          <p:cNvPr id="21508" name="바닥글 개체 틀 5"/>
          <p:cNvSpPr>
            <a:spLocks noGrp="1"/>
          </p:cNvSpPr>
          <p:nvPr>
            <p:ph type="ftr" sz="quarter" idx="11"/>
          </p:nvPr>
        </p:nvSpPr>
        <p:spPr/>
        <p:txBody>
          <a:bodyPr/>
          <a:lstStyle/>
          <a:p>
            <a:pPr>
              <a:defRPr/>
            </a:pPr>
            <a:r>
              <a:rPr lang="en-US" altLang="ko-KR"/>
              <a:t>CS30500        Copyright (c) In-Young Ko, KAIST</a:t>
            </a:r>
          </a:p>
        </p:txBody>
      </p:sp>
      <p:sp>
        <p:nvSpPr>
          <p:cNvPr id="21507" name="슬라이드 번호 개체 틀 4"/>
          <p:cNvSpPr>
            <a:spLocks noGrp="1"/>
          </p:cNvSpPr>
          <p:nvPr>
            <p:ph type="sldNum" sz="quarter" idx="12"/>
          </p:nvPr>
        </p:nvSpPr>
        <p:spPr/>
        <p:txBody>
          <a:bodyPr/>
          <a:lstStyle>
            <a:lvl1pPr>
              <a:defRPr>
                <a:solidFill>
                  <a:schemeClr val="tx1"/>
                </a:solidFill>
                <a:latin typeface="Arial" charset="0"/>
                <a:ea typeface="굴림" charset="-127"/>
              </a:defRPr>
            </a:lvl1pPr>
            <a:lvl2pPr marL="742950" indent="-285750">
              <a:defRPr>
                <a:solidFill>
                  <a:schemeClr val="tx1"/>
                </a:solidFill>
                <a:latin typeface="Arial" charset="0"/>
                <a:ea typeface="굴림" charset="-127"/>
              </a:defRPr>
            </a:lvl2pPr>
            <a:lvl3pPr marL="1143000" indent="-228600">
              <a:defRPr>
                <a:solidFill>
                  <a:schemeClr val="tx1"/>
                </a:solidFill>
                <a:latin typeface="Arial" charset="0"/>
                <a:ea typeface="굴림" charset="-127"/>
              </a:defRPr>
            </a:lvl3pPr>
            <a:lvl4pPr marL="1600200" indent="-228600">
              <a:defRPr>
                <a:solidFill>
                  <a:schemeClr val="tx1"/>
                </a:solidFill>
                <a:latin typeface="Arial" charset="0"/>
                <a:ea typeface="굴림" charset="-127"/>
              </a:defRPr>
            </a:lvl4pPr>
            <a:lvl5pPr marL="2057400" indent="-228600">
              <a:defRPr>
                <a:solidFill>
                  <a:schemeClr val="tx1"/>
                </a:solidFill>
                <a:latin typeface="Arial" charset="0"/>
                <a:ea typeface="굴림" charset="-127"/>
              </a:defRPr>
            </a:lvl5pPr>
            <a:lvl6pPr marL="2514600" indent="-228600" algn="ctr" eaLnBrk="0" fontAlgn="base" hangingPunct="0">
              <a:spcBef>
                <a:spcPct val="0"/>
              </a:spcBef>
              <a:spcAft>
                <a:spcPct val="0"/>
              </a:spcAft>
              <a:defRPr>
                <a:solidFill>
                  <a:schemeClr val="tx1"/>
                </a:solidFill>
                <a:latin typeface="Arial" charset="0"/>
                <a:ea typeface="굴림" charset="-127"/>
              </a:defRPr>
            </a:lvl6pPr>
            <a:lvl7pPr marL="2971800" indent="-228600" algn="ctr" eaLnBrk="0" fontAlgn="base" hangingPunct="0">
              <a:spcBef>
                <a:spcPct val="0"/>
              </a:spcBef>
              <a:spcAft>
                <a:spcPct val="0"/>
              </a:spcAft>
              <a:defRPr>
                <a:solidFill>
                  <a:schemeClr val="tx1"/>
                </a:solidFill>
                <a:latin typeface="Arial" charset="0"/>
                <a:ea typeface="굴림" charset="-127"/>
              </a:defRPr>
            </a:lvl7pPr>
            <a:lvl8pPr marL="3429000" indent="-228600" algn="ctr" eaLnBrk="0" fontAlgn="base" hangingPunct="0">
              <a:spcBef>
                <a:spcPct val="0"/>
              </a:spcBef>
              <a:spcAft>
                <a:spcPct val="0"/>
              </a:spcAft>
              <a:defRPr>
                <a:solidFill>
                  <a:schemeClr val="tx1"/>
                </a:solidFill>
                <a:latin typeface="Arial" charset="0"/>
                <a:ea typeface="굴림" charset="-127"/>
              </a:defRPr>
            </a:lvl8pPr>
            <a:lvl9pPr marL="3886200" indent="-228600" algn="ctr" eaLnBrk="0" fontAlgn="base" hangingPunct="0">
              <a:spcBef>
                <a:spcPct val="0"/>
              </a:spcBef>
              <a:spcAft>
                <a:spcPct val="0"/>
              </a:spcAft>
              <a:defRPr>
                <a:solidFill>
                  <a:schemeClr val="tx1"/>
                </a:solidFill>
                <a:latin typeface="Arial" charset="0"/>
                <a:ea typeface="굴림" charset="-127"/>
              </a:defRPr>
            </a:lvl9pPr>
          </a:lstStyle>
          <a:p>
            <a:fld id="{5A43BF9A-BDD2-554D-BB66-E0462CDC985C}" type="slidenum">
              <a:rPr lang="ko-KR" altLang="en-US"/>
              <a:pPr/>
              <a:t>29</a:t>
            </a:fld>
            <a:endParaRPr lang="en-US" altLang="ko-KR"/>
          </a:p>
        </p:txBody>
      </p:sp>
      <p:sp>
        <p:nvSpPr>
          <p:cNvPr id="63495" name="Rectangle 4"/>
          <p:cNvSpPr>
            <a:spLocks noChangeArrowheads="1"/>
          </p:cNvSpPr>
          <p:nvPr/>
        </p:nvSpPr>
        <p:spPr bwMode="auto">
          <a:xfrm>
            <a:off x="4432301" y="6170613"/>
            <a:ext cx="6073775" cy="21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굴림" charset="-127"/>
              </a:defRPr>
            </a:lvl1pPr>
            <a:lvl2pPr marL="742950" indent="-285750">
              <a:defRPr>
                <a:solidFill>
                  <a:schemeClr val="tx1"/>
                </a:solidFill>
                <a:latin typeface="Arial" charset="0"/>
                <a:ea typeface="굴림" charset="-127"/>
              </a:defRPr>
            </a:lvl2pPr>
            <a:lvl3pPr marL="1143000" indent="-228600">
              <a:defRPr>
                <a:solidFill>
                  <a:schemeClr val="tx1"/>
                </a:solidFill>
                <a:latin typeface="Arial" charset="0"/>
                <a:ea typeface="굴림" charset="-127"/>
              </a:defRPr>
            </a:lvl3pPr>
            <a:lvl4pPr marL="1600200" indent="-228600">
              <a:defRPr>
                <a:solidFill>
                  <a:schemeClr val="tx1"/>
                </a:solidFill>
                <a:latin typeface="Arial" charset="0"/>
                <a:ea typeface="굴림" charset="-127"/>
              </a:defRPr>
            </a:lvl4pPr>
            <a:lvl5pPr marL="2057400" indent="-228600">
              <a:defRPr>
                <a:solidFill>
                  <a:schemeClr val="tx1"/>
                </a:solidFill>
                <a:latin typeface="Arial" charset="0"/>
                <a:ea typeface="굴림" charset="-127"/>
              </a:defRPr>
            </a:lvl5pPr>
            <a:lvl6pPr marL="2514600" indent="-228600" algn="ctr" eaLnBrk="0" fontAlgn="base" hangingPunct="0">
              <a:spcBef>
                <a:spcPct val="0"/>
              </a:spcBef>
              <a:spcAft>
                <a:spcPct val="0"/>
              </a:spcAft>
              <a:defRPr>
                <a:solidFill>
                  <a:schemeClr val="tx1"/>
                </a:solidFill>
                <a:latin typeface="Arial" charset="0"/>
                <a:ea typeface="굴림" charset="-127"/>
              </a:defRPr>
            </a:lvl6pPr>
            <a:lvl7pPr marL="2971800" indent="-228600" algn="ctr" eaLnBrk="0" fontAlgn="base" hangingPunct="0">
              <a:spcBef>
                <a:spcPct val="0"/>
              </a:spcBef>
              <a:spcAft>
                <a:spcPct val="0"/>
              </a:spcAft>
              <a:defRPr>
                <a:solidFill>
                  <a:schemeClr val="tx1"/>
                </a:solidFill>
                <a:latin typeface="Arial" charset="0"/>
                <a:ea typeface="굴림" charset="-127"/>
              </a:defRPr>
            </a:lvl7pPr>
            <a:lvl8pPr marL="3429000" indent="-228600" algn="ctr" eaLnBrk="0" fontAlgn="base" hangingPunct="0">
              <a:spcBef>
                <a:spcPct val="0"/>
              </a:spcBef>
              <a:spcAft>
                <a:spcPct val="0"/>
              </a:spcAft>
              <a:defRPr>
                <a:solidFill>
                  <a:schemeClr val="tx1"/>
                </a:solidFill>
                <a:latin typeface="Arial" charset="0"/>
                <a:ea typeface="굴림" charset="-127"/>
              </a:defRPr>
            </a:lvl8pPr>
            <a:lvl9pPr marL="3886200" indent="-228600" algn="ctr" eaLnBrk="0" fontAlgn="base" hangingPunct="0">
              <a:spcBef>
                <a:spcPct val="0"/>
              </a:spcBef>
              <a:spcAft>
                <a:spcPct val="0"/>
              </a:spcAft>
              <a:defRPr>
                <a:solidFill>
                  <a:schemeClr val="tx1"/>
                </a:solidFill>
                <a:latin typeface="Arial" charset="0"/>
                <a:ea typeface="굴림" charset="-127"/>
              </a:defRPr>
            </a:lvl9pPr>
          </a:lstStyle>
          <a:p>
            <a:r>
              <a:rPr lang="en-US" altLang="ko-KR" sz="800">
                <a:solidFill>
                  <a:srgbClr val="B2B2B2"/>
                </a:solidFill>
              </a:rPr>
              <a:t>The content of this slide is adopted from the lecture materials of the Methods course (</a:t>
            </a:r>
            <a:r>
              <a:rPr lang="en-US" altLang="en-US" sz="800">
                <a:solidFill>
                  <a:srgbClr val="B2B2B2"/>
                </a:solidFill>
              </a:rPr>
              <a:t>17-652</a:t>
            </a:r>
            <a:r>
              <a:rPr lang="en-US" altLang="ko-KR" sz="800">
                <a:solidFill>
                  <a:srgbClr val="B2B2B2"/>
                </a:solidFill>
              </a:rPr>
              <a:t>) at Carnegie Mellon University.</a:t>
            </a:r>
            <a:endParaRPr lang="ko-KR" altLang="en-US" sz="800">
              <a:solidFill>
                <a:srgbClr val="B2B2B2"/>
              </a:solidFill>
            </a:endParaRPr>
          </a:p>
        </p:txBody>
      </p:sp>
    </p:spTree>
    <p:extLst>
      <p:ext uri="{BB962C8B-B14F-4D97-AF65-F5344CB8AC3E}">
        <p14:creationId xmlns:p14="http://schemas.microsoft.com/office/powerpoint/2010/main" val="94308649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88547">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88547">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88547">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8854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88547"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5730F18-2E89-AF4C-ACD5-B045CBF39ADE}"/>
              </a:ext>
            </a:extLst>
          </p:cNvPr>
          <p:cNvSpPr>
            <a:spLocks noGrp="1"/>
          </p:cNvSpPr>
          <p:nvPr>
            <p:ph type="title"/>
          </p:nvPr>
        </p:nvSpPr>
        <p:spPr/>
        <p:txBody>
          <a:bodyPr/>
          <a:lstStyle/>
          <a:p>
            <a:r>
              <a:rPr kumimoji="1" lang="en-US" altLang="ko-Kore-KR" dirty="0"/>
              <a:t>Software Engineering Principles</a:t>
            </a:r>
            <a:endParaRPr kumimoji="1" lang="ko-Kore-KR" altLang="en-US" dirty="0"/>
          </a:p>
        </p:txBody>
      </p:sp>
      <p:sp>
        <p:nvSpPr>
          <p:cNvPr id="3" name="내용 개체 틀 2">
            <a:extLst>
              <a:ext uri="{FF2B5EF4-FFF2-40B4-BE49-F238E27FC236}">
                <a16:creationId xmlns:a16="http://schemas.microsoft.com/office/drawing/2014/main" id="{DB80F09B-55AA-2E4E-870F-411B597ACAA5}"/>
              </a:ext>
            </a:extLst>
          </p:cNvPr>
          <p:cNvSpPr>
            <a:spLocks noGrp="1"/>
          </p:cNvSpPr>
          <p:nvPr>
            <p:ph idx="1"/>
          </p:nvPr>
        </p:nvSpPr>
        <p:spPr/>
        <p:txBody>
          <a:bodyPr>
            <a:normAutofit/>
          </a:bodyPr>
          <a:lstStyle/>
          <a:p>
            <a:r>
              <a:rPr kumimoji="1" lang="en-US" altLang="ko-Kore-KR" dirty="0"/>
              <a:t>Rigor and Formality</a:t>
            </a:r>
          </a:p>
          <a:p>
            <a:r>
              <a:rPr lang="en-US" altLang="ko-Kore-KR" dirty="0"/>
              <a:t>Incrementality</a:t>
            </a:r>
          </a:p>
          <a:p>
            <a:r>
              <a:rPr lang="en-US" altLang="ko-Kore-KR" dirty="0"/>
              <a:t>Anticipation of Change</a:t>
            </a:r>
          </a:p>
          <a:p>
            <a:r>
              <a:rPr lang="en-US" altLang="ko-Kore-KR" dirty="0"/>
              <a:t>Generality</a:t>
            </a:r>
          </a:p>
          <a:p>
            <a:endParaRPr lang="en-US" altLang="ko-Kore-KR" dirty="0"/>
          </a:p>
          <a:p>
            <a:endParaRPr lang="en-US" altLang="ko-Kore-KR" dirty="0"/>
          </a:p>
          <a:p>
            <a:r>
              <a:rPr kumimoji="1" lang="en-US" altLang="ko-Kore-KR" dirty="0">
                <a:solidFill>
                  <a:srgbClr val="0432FF"/>
                </a:solidFill>
              </a:rPr>
              <a:t>Modularity</a:t>
            </a:r>
          </a:p>
          <a:p>
            <a:r>
              <a:rPr lang="en-US" altLang="ko-Kore-KR" dirty="0">
                <a:solidFill>
                  <a:srgbClr val="0432FF"/>
                </a:solidFill>
              </a:rPr>
              <a:t>Abstraction</a:t>
            </a:r>
          </a:p>
          <a:p>
            <a:r>
              <a:rPr lang="en-US" altLang="ko-Kore-KR" dirty="0">
                <a:solidFill>
                  <a:srgbClr val="0432FF"/>
                </a:solidFill>
              </a:rPr>
              <a:t>Separation of Concerns</a:t>
            </a:r>
          </a:p>
        </p:txBody>
      </p:sp>
      <p:sp>
        <p:nvSpPr>
          <p:cNvPr id="4" name="날짜 개체 틀 3">
            <a:extLst>
              <a:ext uri="{FF2B5EF4-FFF2-40B4-BE49-F238E27FC236}">
                <a16:creationId xmlns:a16="http://schemas.microsoft.com/office/drawing/2014/main" id="{F9ADB0CC-6CFE-FE44-882B-86DE176FD59C}"/>
              </a:ext>
            </a:extLst>
          </p:cNvPr>
          <p:cNvSpPr>
            <a:spLocks noGrp="1"/>
          </p:cNvSpPr>
          <p:nvPr>
            <p:ph type="dt" sz="half" idx="10"/>
          </p:nvPr>
        </p:nvSpPr>
        <p:spPr/>
        <p:txBody>
          <a:bodyPr/>
          <a:lstStyle/>
          <a:p>
            <a:r>
              <a:rPr lang="en-US" altLang="ko-KR"/>
              <a:t>Spring 2025</a:t>
            </a:r>
            <a:endParaRPr lang="en-US" altLang="en-US" dirty="0"/>
          </a:p>
        </p:txBody>
      </p:sp>
      <p:sp>
        <p:nvSpPr>
          <p:cNvPr id="5" name="바닥글 개체 틀 4">
            <a:extLst>
              <a:ext uri="{FF2B5EF4-FFF2-40B4-BE49-F238E27FC236}">
                <a16:creationId xmlns:a16="http://schemas.microsoft.com/office/drawing/2014/main" id="{BB665EB7-E6EC-D145-8550-7E2B3E51DDB3}"/>
              </a:ext>
            </a:extLst>
          </p:cNvPr>
          <p:cNvSpPr>
            <a:spLocks noGrp="1"/>
          </p:cNvSpPr>
          <p:nvPr>
            <p:ph type="ftr" sz="quarter" idx="11"/>
          </p:nvPr>
        </p:nvSpPr>
        <p:spPr/>
        <p:txBody>
          <a:bodyPr/>
          <a:lstStyle/>
          <a:p>
            <a:pPr algn="l" fontAlgn="base">
              <a:spcBef>
                <a:spcPct val="0"/>
              </a:spcBef>
              <a:spcAft>
                <a:spcPct val="0"/>
              </a:spcAft>
              <a:defRPr/>
            </a:pPr>
            <a:r>
              <a:rPr lang="en-US" altLang="ko-KR"/>
              <a:t>CS30500        Copyright (c) In-Young Ko, KAIST</a:t>
            </a:r>
            <a:endParaRPr lang="en-US" altLang="en-US" dirty="0"/>
          </a:p>
        </p:txBody>
      </p:sp>
      <p:sp>
        <p:nvSpPr>
          <p:cNvPr id="6" name="슬라이드 번호 개체 틀 5">
            <a:extLst>
              <a:ext uri="{FF2B5EF4-FFF2-40B4-BE49-F238E27FC236}">
                <a16:creationId xmlns:a16="http://schemas.microsoft.com/office/drawing/2014/main" id="{B439E94C-BC58-A949-9154-50DA1B370691}"/>
              </a:ext>
            </a:extLst>
          </p:cNvPr>
          <p:cNvSpPr>
            <a:spLocks noGrp="1"/>
          </p:cNvSpPr>
          <p:nvPr>
            <p:ph type="sldNum" sz="quarter" idx="12"/>
          </p:nvPr>
        </p:nvSpPr>
        <p:spPr/>
        <p:txBody>
          <a:bodyPr/>
          <a:lstStyle/>
          <a:p>
            <a:fld id="{72AC53DF-4216-466D-99A7-94400E6C2A25}" type="slidenum">
              <a:rPr lang="en-US" altLang="ko-KR" sz="1200" smtClean="0">
                <a:solidFill>
                  <a:schemeClr val="tx2"/>
                </a:solidFill>
              </a:rPr>
              <a:pPr/>
              <a:t>3</a:t>
            </a:fld>
            <a:endParaRPr lang="ko-KR" altLang="en-US" dirty="0"/>
          </a:p>
        </p:txBody>
      </p:sp>
      <p:grpSp>
        <p:nvGrpSpPr>
          <p:cNvPr id="7" name="그룹 6">
            <a:extLst>
              <a:ext uri="{FF2B5EF4-FFF2-40B4-BE49-F238E27FC236}">
                <a16:creationId xmlns:a16="http://schemas.microsoft.com/office/drawing/2014/main" id="{738E0CED-D78A-063E-CCE9-7F3A443D5F34}"/>
              </a:ext>
            </a:extLst>
          </p:cNvPr>
          <p:cNvGrpSpPr/>
          <p:nvPr/>
        </p:nvGrpSpPr>
        <p:grpSpPr>
          <a:xfrm>
            <a:off x="5334000" y="842142"/>
            <a:ext cx="2789583" cy="1942962"/>
            <a:chOff x="9372599" y="728416"/>
            <a:chExt cx="2789583" cy="1942962"/>
          </a:xfrm>
        </p:grpSpPr>
        <p:pic>
          <p:nvPicPr>
            <p:cNvPr id="8" name="그림 7">
              <a:extLst>
                <a:ext uri="{FF2B5EF4-FFF2-40B4-BE49-F238E27FC236}">
                  <a16:creationId xmlns:a16="http://schemas.microsoft.com/office/drawing/2014/main" id="{A8E20AB0-5783-FA40-0318-2781D786459C}"/>
                </a:ext>
              </a:extLst>
            </p:cNvPr>
            <p:cNvPicPr>
              <a:picLocks noChangeAspect="1"/>
            </p:cNvPicPr>
            <p:nvPr/>
          </p:nvPicPr>
          <p:blipFill rotWithShape="1">
            <a:blip r:embed="rId2"/>
            <a:srcRect l="12500" r="12500"/>
            <a:stretch/>
          </p:blipFill>
          <p:spPr>
            <a:xfrm>
              <a:off x="9372599" y="728416"/>
              <a:ext cx="2789583" cy="1859722"/>
            </a:xfrm>
            <a:prstGeom prst="rect">
              <a:avLst/>
            </a:prstGeom>
          </p:spPr>
        </p:pic>
        <p:sp>
          <p:nvSpPr>
            <p:cNvPr id="9" name="TextBox 8">
              <a:extLst>
                <a:ext uri="{FF2B5EF4-FFF2-40B4-BE49-F238E27FC236}">
                  <a16:creationId xmlns:a16="http://schemas.microsoft.com/office/drawing/2014/main" id="{991BC261-BB94-C64D-2B20-AE718A899004}"/>
                </a:ext>
              </a:extLst>
            </p:cNvPr>
            <p:cNvSpPr txBox="1"/>
            <p:nvPr/>
          </p:nvSpPr>
          <p:spPr>
            <a:xfrm>
              <a:off x="10152321" y="2502101"/>
              <a:ext cx="1639185" cy="169277"/>
            </a:xfrm>
            <a:prstGeom prst="rect">
              <a:avLst/>
            </a:prstGeom>
            <a:noFill/>
          </p:spPr>
          <p:txBody>
            <a:bodyPr wrap="square">
              <a:spAutoFit/>
            </a:bodyPr>
            <a:lstStyle/>
            <a:p>
              <a:r>
                <a:rPr lang="en-US" altLang="ko-KR" sz="500" dirty="0">
                  <a:solidFill>
                    <a:schemeClr val="bg1">
                      <a:lumMod val="50000"/>
                    </a:schemeClr>
                  </a:solidFill>
                  <a:latin typeface="Arial" panose="020B0604020202020204" pitchFamily="34" charset="0"/>
                  <a:cs typeface="Arial" panose="020B0604020202020204" pitchFamily="34" charset="0"/>
                </a:rPr>
                <a:t>https://</a:t>
              </a:r>
              <a:r>
                <a:rPr lang="en-US" altLang="ko-KR" sz="500" dirty="0" err="1">
                  <a:solidFill>
                    <a:schemeClr val="bg1">
                      <a:lumMod val="50000"/>
                    </a:schemeClr>
                  </a:solidFill>
                  <a:latin typeface="Arial" panose="020B0604020202020204" pitchFamily="34" charset="0"/>
                  <a:cs typeface="Arial" panose="020B0604020202020204" pitchFamily="34" charset="0"/>
                </a:rPr>
                <a:t>reliasoftware.com</a:t>
              </a:r>
              <a:r>
                <a:rPr lang="en-US" altLang="ko-KR" sz="500" dirty="0">
                  <a:solidFill>
                    <a:schemeClr val="bg1">
                      <a:lumMod val="50000"/>
                    </a:schemeClr>
                  </a:solidFill>
                  <a:latin typeface="Arial" panose="020B0604020202020204" pitchFamily="34" charset="0"/>
                  <a:cs typeface="Arial" panose="020B0604020202020204" pitchFamily="34" charset="0"/>
                </a:rPr>
                <a:t>/blog/v-model</a:t>
              </a:r>
              <a:endParaRPr lang="ko-KR" altLang="en-US" sz="500" dirty="0">
                <a:solidFill>
                  <a:schemeClr val="bg1">
                    <a:lumMod val="50000"/>
                  </a:schemeClr>
                </a:solidFill>
                <a:latin typeface="Arial" panose="020B0604020202020204" pitchFamily="34" charset="0"/>
                <a:cs typeface="Arial" panose="020B0604020202020204" pitchFamily="34" charset="0"/>
              </a:endParaRPr>
            </a:p>
          </p:txBody>
        </p:sp>
      </p:grpSp>
      <p:grpSp>
        <p:nvGrpSpPr>
          <p:cNvPr id="11" name="그룹 10">
            <a:extLst>
              <a:ext uri="{FF2B5EF4-FFF2-40B4-BE49-F238E27FC236}">
                <a16:creationId xmlns:a16="http://schemas.microsoft.com/office/drawing/2014/main" id="{C238E79A-BC42-CC64-B6AC-3BDB4DEF937A}"/>
              </a:ext>
            </a:extLst>
          </p:cNvPr>
          <p:cNvGrpSpPr/>
          <p:nvPr/>
        </p:nvGrpSpPr>
        <p:grpSpPr>
          <a:xfrm>
            <a:off x="5548744" y="3036510"/>
            <a:ext cx="2596958" cy="1450021"/>
            <a:chOff x="9070998" y="4657972"/>
            <a:chExt cx="2596958" cy="1450021"/>
          </a:xfrm>
        </p:grpSpPr>
        <p:pic>
          <p:nvPicPr>
            <p:cNvPr id="12" name="Picture 2" descr="DevOps for Easy Redmine - A New Perspective to Software Development for All  Redminers - Easy Redmine">
              <a:extLst>
                <a:ext uri="{FF2B5EF4-FFF2-40B4-BE49-F238E27FC236}">
                  <a16:creationId xmlns:a16="http://schemas.microsoft.com/office/drawing/2014/main" id="{3B202A0E-673B-EABD-1D28-CFF73D4E51B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070998" y="4657972"/>
              <a:ext cx="2596958" cy="1203799"/>
            </a:xfrm>
            <a:prstGeom prst="rect">
              <a:avLst/>
            </a:prstGeom>
            <a:noFill/>
            <a:extLst>
              <a:ext uri="{909E8E84-426E-40DD-AFC4-6F175D3DCCD1}">
                <a14:hiddenFill xmlns:a14="http://schemas.microsoft.com/office/drawing/2010/main">
                  <a:solidFill>
                    <a:srgbClr val="FFFFFF"/>
                  </a:solidFill>
                </a14:hiddenFill>
              </a:ext>
            </a:extLst>
          </p:spPr>
        </p:pic>
        <p:sp>
          <p:nvSpPr>
            <p:cNvPr id="13" name="직사각형 12">
              <a:extLst>
                <a:ext uri="{FF2B5EF4-FFF2-40B4-BE49-F238E27FC236}">
                  <a16:creationId xmlns:a16="http://schemas.microsoft.com/office/drawing/2014/main" id="{59746730-D5F8-35E0-C984-2F72FE04683D}"/>
                </a:ext>
              </a:extLst>
            </p:cNvPr>
            <p:cNvSpPr/>
            <p:nvPr/>
          </p:nvSpPr>
          <p:spPr>
            <a:xfrm>
              <a:off x="9388768" y="5861772"/>
              <a:ext cx="2133600" cy="246221"/>
            </a:xfrm>
            <a:prstGeom prst="rect">
              <a:avLst/>
            </a:prstGeom>
          </p:spPr>
          <p:txBody>
            <a:bodyPr wrap="square">
              <a:spAutoFit/>
            </a:bodyPr>
            <a:lstStyle/>
            <a:p>
              <a:r>
                <a:rPr lang="ko-Kore-KR" altLang="en-US" sz="500" dirty="0">
                  <a:solidFill>
                    <a:schemeClr val="bg1">
                      <a:lumMod val="75000"/>
                    </a:schemeClr>
                  </a:solidFill>
                </a:rPr>
                <a:t>https://www.easyredmine.com/news/devops-for-easy-redmine-a-new-perspective-to-software-development-for-all-redminers</a:t>
              </a:r>
            </a:p>
          </p:txBody>
        </p:sp>
      </p:grpSp>
      <p:grpSp>
        <p:nvGrpSpPr>
          <p:cNvPr id="16" name="그룹 15">
            <a:extLst>
              <a:ext uri="{FF2B5EF4-FFF2-40B4-BE49-F238E27FC236}">
                <a16:creationId xmlns:a16="http://schemas.microsoft.com/office/drawing/2014/main" id="{8CCA9EEE-4508-D754-0C20-DA2F63D181AF}"/>
              </a:ext>
            </a:extLst>
          </p:cNvPr>
          <p:cNvGrpSpPr/>
          <p:nvPr/>
        </p:nvGrpSpPr>
        <p:grpSpPr>
          <a:xfrm>
            <a:off x="8527268" y="1035449"/>
            <a:ext cx="3481941" cy="1479151"/>
            <a:chOff x="8527268" y="1035449"/>
            <a:chExt cx="3481941" cy="1479151"/>
          </a:xfrm>
        </p:grpSpPr>
        <p:pic>
          <p:nvPicPr>
            <p:cNvPr id="14" name="Picture 2" descr="Scrum">
              <a:extLst>
                <a:ext uri="{FF2B5EF4-FFF2-40B4-BE49-F238E27FC236}">
                  <a16:creationId xmlns:a16="http://schemas.microsoft.com/office/drawing/2014/main" id="{82BE8117-1E5C-6EE0-6997-C66A508F14F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085" t="22779" r="5085" b="12030"/>
            <a:stretch/>
          </p:blipFill>
          <p:spPr bwMode="auto">
            <a:xfrm>
              <a:off x="8527268" y="1035449"/>
              <a:ext cx="3481941" cy="1479151"/>
            </a:xfrm>
            <a:prstGeom prst="rect">
              <a:avLst/>
            </a:prstGeom>
            <a:noFill/>
            <a:extLst>
              <a:ext uri="{909E8E84-426E-40DD-AFC4-6F175D3DCCD1}">
                <a14:hiddenFill xmlns:a14="http://schemas.microsoft.com/office/drawing/2010/main">
                  <a:solidFill>
                    <a:srgbClr val="FFFFFF"/>
                  </a:solidFill>
                </a14:hiddenFill>
              </a:ext>
            </a:extLst>
          </p:spPr>
        </p:pic>
        <p:sp>
          <p:nvSpPr>
            <p:cNvPr id="15" name="직사각형 14">
              <a:extLst>
                <a:ext uri="{FF2B5EF4-FFF2-40B4-BE49-F238E27FC236}">
                  <a16:creationId xmlns:a16="http://schemas.microsoft.com/office/drawing/2014/main" id="{4078659D-AADF-9D02-7790-AADE467F6C93}"/>
                </a:ext>
              </a:extLst>
            </p:cNvPr>
            <p:cNvSpPr/>
            <p:nvPr/>
          </p:nvSpPr>
          <p:spPr>
            <a:xfrm>
              <a:off x="11331317" y="1047324"/>
              <a:ext cx="666604" cy="261610"/>
            </a:xfrm>
            <a:prstGeom prst="rect">
              <a:avLst/>
            </a:prstGeom>
          </p:spPr>
          <p:txBody>
            <a:bodyPr wrap="square">
              <a:spAutoFit/>
            </a:bodyPr>
            <a:lstStyle/>
            <a:p>
              <a:r>
                <a:rPr lang="en-US" altLang="ko-Kore-KR" sz="1100" dirty="0">
                  <a:solidFill>
                    <a:schemeClr val="tx1">
                      <a:lumMod val="50000"/>
                      <a:lumOff val="50000"/>
                    </a:schemeClr>
                  </a:solidFill>
                  <a:latin typeface="Arial" panose="020B0604020202020204" pitchFamily="34" charset="0"/>
                  <a:cs typeface="Arial" panose="020B0604020202020204" pitchFamily="34" charset="0"/>
                </a:rPr>
                <a:t>[Shi19]</a:t>
              </a:r>
              <a:endParaRPr lang="ko-Kore-KR" altLang="en-US" sz="1100" dirty="0">
                <a:solidFill>
                  <a:schemeClr val="tx1">
                    <a:lumMod val="50000"/>
                    <a:lumOff val="50000"/>
                  </a:schemeClr>
                </a:solidFill>
                <a:latin typeface="Arial" panose="020B0604020202020204" pitchFamily="34" charset="0"/>
                <a:cs typeface="Arial" panose="020B0604020202020204" pitchFamily="34" charset="0"/>
              </a:endParaRPr>
            </a:p>
          </p:txBody>
        </p:sp>
      </p:grpSp>
      <p:pic>
        <p:nvPicPr>
          <p:cNvPr id="17" name="그림 16">
            <a:extLst>
              <a:ext uri="{FF2B5EF4-FFF2-40B4-BE49-F238E27FC236}">
                <a16:creationId xmlns:a16="http://schemas.microsoft.com/office/drawing/2014/main" id="{10E858CC-46A2-3056-A9C1-69B1354DA12B}"/>
              </a:ext>
            </a:extLst>
          </p:cNvPr>
          <p:cNvPicPr>
            <a:picLocks noChangeAspect="1"/>
          </p:cNvPicPr>
          <p:nvPr/>
        </p:nvPicPr>
        <p:blipFill>
          <a:blip r:embed="rId5"/>
          <a:stretch>
            <a:fillRect/>
          </a:stretch>
        </p:blipFill>
        <p:spPr>
          <a:xfrm>
            <a:off x="8524089" y="2661528"/>
            <a:ext cx="3591711" cy="3029650"/>
          </a:xfrm>
          <a:prstGeom prst="rect">
            <a:avLst/>
          </a:prstGeom>
        </p:spPr>
      </p:pic>
      <p:pic>
        <p:nvPicPr>
          <p:cNvPr id="18" name="그림 17">
            <a:extLst>
              <a:ext uri="{FF2B5EF4-FFF2-40B4-BE49-F238E27FC236}">
                <a16:creationId xmlns:a16="http://schemas.microsoft.com/office/drawing/2014/main" id="{448CB33B-976A-8330-C76F-539A77A84EB8}"/>
              </a:ext>
            </a:extLst>
          </p:cNvPr>
          <p:cNvPicPr>
            <a:picLocks noChangeAspect="1"/>
          </p:cNvPicPr>
          <p:nvPr/>
        </p:nvPicPr>
        <p:blipFill>
          <a:blip r:embed="rId6"/>
          <a:stretch>
            <a:fillRect/>
          </a:stretch>
        </p:blipFill>
        <p:spPr>
          <a:xfrm>
            <a:off x="6114135" y="4742612"/>
            <a:ext cx="2801265" cy="1600723"/>
          </a:xfrm>
          <a:prstGeom prst="rect">
            <a:avLst/>
          </a:prstGeom>
        </p:spPr>
      </p:pic>
      <p:sp>
        <p:nvSpPr>
          <p:cNvPr id="19" name="직사각형 18">
            <a:extLst>
              <a:ext uri="{FF2B5EF4-FFF2-40B4-BE49-F238E27FC236}">
                <a16:creationId xmlns:a16="http://schemas.microsoft.com/office/drawing/2014/main" id="{31B26B89-2A38-B495-FB2C-4BCF0A348D8C}"/>
              </a:ext>
            </a:extLst>
          </p:cNvPr>
          <p:cNvSpPr/>
          <p:nvPr/>
        </p:nvSpPr>
        <p:spPr>
          <a:xfrm>
            <a:off x="6225352" y="6307723"/>
            <a:ext cx="2596958" cy="169277"/>
          </a:xfrm>
          <a:prstGeom prst="rect">
            <a:avLst/>
          </a:prstGeom>
        </p:spPr>
        <p:txBody>
          <a:bodyPr wrap="square">
            <a:spAutoFit/>
          </a:bodyPr>
          <a:lstStyle/>
          <a:p>
            <a:r>
              <a:rPr lang="en-US" altLang="ko-KR" sz="500" dirty="0">
                <a:solidFill>
                  <a:schemeClr val="tx1">
                    <a:lumMod val="50000"/>
                    <a:lumOff val="50000"/>
                  </a:schemeClr>
                </a:solidFill>
              </a:rPr>
              <a:t>http://</a:t>
            </a:r>
            <a:r>
              <a:rPr lang="en-US" altLang="ko-KR" sz="500" dirty="0" err="1">
                <a:solidFill>
                  <a:schemeClr val="tx1">
                    <a:lumMod val="50000"/>
                    <a:lumOff val="50000"/>
                  </a:schemeClr>
                </a:solidFill>
              </a:rPr>
              <a:t>www.uml-diagrams.org</a:t>
            </a:r>
            <a:r>
              <a:rPr lang="en-US" altLang="ko-KR" sz="500" dirty="0">
                <a:solidFill>
                  <a:schemeClr val="tx1">
                    <a:lumMod val="50000"/>
                    <a:lumOff val="50000"/>
                  </a:schemeClr>
                </a:solidFill>
              </a:rPr>
              <a:t>/airport-</a:t>
            </a:r>
            <a:r>
              <a:rPr lang="en-US" altLang="ko-KR" sz="500" dirty="0" err="1">
                <a:solidFill>
                  <a:schemeClr val="tx1">
                    <a:lumMod val="50000"/>
                    <a:lumOff val="50000"/>
                  </a:schemeClr>
                </a:solidFill>
              </a:rPr>
              <a:t>checkin</a:t>
            </a:r>
            <a:r>
              <a:rPr lang="en-US" altLang="ko-KR" sz="500" dirty="0">
                <a:solidFill>
                  <a:schemeClr val="tx1">
                    <a:lumMod val="50000"/>
                    <a:lumOff val="50000"/>
                  </a:schemeClr>
                </a:solidFill>
              </a:rPr>
              <a:t>-</a:t>
            </a:r>
            <a:r>
              <a:rPr lang="en-US" altLang="ko-KR" sz="500" dirty="0" err="1">
                <a:solidFill>
                  <a:schemeClr val="tx1">
                    <a:lumMod val="50000"/>
                    <a:lumOff val="50000"/>
                  </a:schemeClr>
                </a:solidFill>
              </a:rPr>
              <a:t>uml</a:t>
            </a:r>
            <a:r>
              <a:rPr lang="en-US" altLang="ko-KR" sz="500" dirty="0">
                <a:solidFill>
                  <a:schemeClr val="tx1">
                    <a:lumMod val="50000"/>
                    <a:lumOff val="50000"/>
                  </a:schemeClr>
                </a:solidFill>
              </a:rPr>
              <a:t>-use-case-diagram-</a:t>
            </a:r>
            <a:r>
              <a:rPr lang="en-US" altLang="ko-KR" sz="500" dirty="0" err="1">
                <a:solidFill>
                  <a:schemeClr val="tx1">
                    <a:lumMod val="50000"/>
                    <a:lumOff val="50000"/>
                  </a:schemeClr>
                </a:solidFill>
              </a:rPr>
              <a:t>example.html</a:t>
            </a:r>
            <a:endParaRPr lang="en-US" altLang="ko-KR" sz="500" dirty="0">
              <a:solidFill>
                <a:schemeClr val="tx1">
                  <a:lumMod val="50000"/>
                  <a:lumOff val="50000"/>
                </a:schemeClr>
              </a:solidFill>
            </a:endParaRPr>
          </a:p>
        </p:txBody>
      </p:sp>
    </p:spTree>
    <p:extLst>
      <p:ext uri="{BB962C8B-B14F-4D97-AF65-F5344CB8AC3E}">
        <p14:creationId xmlns:p14="http://schemas.microsoft.com/office/powerpoint/2010/main" val="73424108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92642" name="Rectangle 2"/>
          <p:cNvSpPr>
            <a:spLocks noGrp="1" noRot="1" noChangeArrowheads="1"/>
          </p:cNvSpPr>
          <p:nvPr>
            <p:ph type="title"/>
          </p:nvPr>
        </p:nvSpPr>
        <p:spPr/>
        <p:txBody>
          <a:bodyPr/>
          <a:lstStyle/>
          <a:p>
            <a:pPr eaLnBrk="1" hangingPunct="1">
              <a:defRPr/>
            </a:pPr>
            <a:r>
              <a:rPr lang="en-US" altLang="ko-KR"/>
              <a:t>Neglecting Traceability Results in</a:t>
            </a:r>
          </a:p>
        </p:txBody>
      </p:sp>
      <p:sp>
        <p:nvSpPr>
          <p:cNvPr id="1392643" name="Rectangle 3"/>
          <p:cNvSpPr>
            <a:spLocks noGrp="1" noChangeArrowheads="1"/>
          </p:cNvSpPr>
          <p:nvPr>
            <p:ph idx="1"/>
          </p:nvPr>
        </p:nvSpPr>
        <p:spPr/>
        <p:txBody>
          <a:bodyPr>
            <a:normAutofit/>
          </a:bodyPr>
          <a:lstStyle/>
          <a:p>
            <a:pPr eaLnBrk="1" hangingPunct="1">
              <a:buFont typeface="Wingdings" charset="2"/>
              <a:buChar char="§"/>
              <a:defRPr/>
            </a:pPr>
            <a:r>
              <a:rPr lang="en-US" altLang="ko-KR" sz="2600" dirty="0"/>
              <a:t>Loss of knowledge</a:t>
            </a:r>
          </a:p>
          <a:p>
            <a:pPr eaLnBrk="1" hangingPunct="1">
              <a:buFont typeface="Wingdings" charset="2"/>
              <a:buChar char="§"/>
              <a:defRPr/>
            </a:pPr>
            <a:r>
              <a:rPr lang="en-US" altLang="ko-KR" sz="2600" dirty="0"/>
              <a:t>Misunderstandings, miscommunication</a:t>
            </a:r>
          </a:p>
          <a:p>
            <a:pPr eaLnBrk="1" hangingPunct="1">
              <a:buFont typeface="Wingdings" charset="2"/>
              <a:buChar char="§"/>
              <a:defRPr/>
            </a:pPr>
            <a:r>
              <a:rPr lang="en-US" altLang="ko-KR" sz="2600" dirty="0"/>
              <a:t>Losing even the simplest, but very crucial aspects of the overall software development life cycle</a:t>
            </a:r>
          </a:p>
          <a:p>
            <a:pPr lvl="1" eaLnBrk="1" hangingPunct="1">
              <a:buFont typeface="Wingdings" pitchFamily="2" charset="2"/>
              <a:buNone/>
              <a:defRPr/>
            </a:pPr>
            <a:r>
              <a:rPr lang="en-US" altLang="ko-KR" sz="2600" dirty="0"/>
              <a:t>e.g., Where did this use case come from?</a:t>
            </a:r>
          </a:p>
          <a:p>
            <a:pPr>
              <a:buFont typeface="Wingdings" panose="05000000000000000000" pitchFamily="2" charset="2"/>
              <a:buChar char="§"/>
              <a:defRPr/>
            </a:pPr>
            <a:r>
              <a:rPr lang="en-US" altLang="ko-KR" sz="2600"/>
              <a:t>Unnecessary </a:t>
            </a:r>
            <a:r>
              <a:rPr lang="en-US" altLang="ko-KR" sz="2600" dirty="0"/>
              <a:t>revisions, thus increased cost and time</a:t>
            </a:r>
          </a:p>
          <a:p>
            <a:pPr lvl="1" eaLnBrk="1" hangingPunct="1">
              <a:buFont typeface="Wingdings" pitchFamily="2" charset="2"/>
              <a:buNone/>
              <a:defRPr/>
            </a:pPr>
            <a:endParaRPr lang="en-US" altLang="ko-KR" dirty="0"/>
          </a:p>
          <a:p>
            <a:pPr lvl="1" eaLnBrk="1" hangingPunct="1">
              <a:buFont typeface="Wingdings" pitchFamily="2" charset="2"/>
              <a:buNone/>
              <a:defRPr/>
            </a:pPr>
            <a:endParaRPr lang="en-US" altLang="ko-KR" dirty="0"/>
          </a:p>
          <a:p>
            <a:pPr eaLnBrk="1" hangingPunct="1">
              <a:buFont typeface="Wingdings" charset="2"/>
              <a:buChar char="§"/>
              <a:defRPr/>
            </a:pPr>
            <a:endParaRPr lang="en-US" altLang="ko-KR" dirty="0"/>
          </a:p>
        </p:txBody>
      </p:sp>
      <p:sp>
        <p:nvSpPr>
          <p:cNvPr id="23554" name="날짜 개체 틀 3"/>
          <p:cNvSpPr>
            <a:spLocks noGrp="1"/>
          </p:cNvSpPr>
          <p:nvPr>
            <p:ph type="dt" sz="half" idx="10"/>
          </p:nvPr>
        </p:nvSpPr>
        <p:spPr/>
        <p:txBody>
          <a:bodyPr/>
          <a:lstStyle/>
          <a:p>
            <a:pPr>
              <a:defRPr/>
            </a:pPr>
            <a:r>
              <a:rPr lang="en-US" altLang="ko-KR"/>
              <a:t>Spring 2025</a:t>
            </a:r>
          </a:p>
        </p:txBody>
      </p:sp>
      <p:sp>
        <p:nvSpPr>
          <p:cNvPr id="23556" name="바닥글 개체 틀 5"/>
          <p:cNvSpPr>
            <a:spLocks noGrp="1"/>
          </p:cNvSpPr>
          <p:nvPr>
            <p:ph type="ftr" sz="quarter" idx="11"/>
          </p:nvPr>
        </p:nvSpPr>
        <p:spPr/>
        <p:txBody>
          <a:bodyPr/>
          <a:lstStyle/>
          <a:p>
            <a:pPr>
              <a:defRPr/>
            </a:pPr>
            <a:r>
              <a:rPr lang="en-US" altLang="ko-KR"/>
              <a:t>CS30500        Copyright (c) In-Young Ko, KAIST</a:t>
            </a:r>
          </a:p>
        </p:txBody>
      </p:sp>
      <p:sp>
        <p:nvSpPr>
          <p:cNvPr id="23555" name="슬라이드 번호 개체 틀 4"/>
          <p:cNvSpPr>
            <a:spLocks noGrp="1"/>
          </p:cNvSpPr>
          <p:nvPr>
            <p:ph type="sldNum" sz="quarter" idx="12"/>
          </p:nvPr>
        </p:nvSpPr>
        <p:spPr/>
        <p:txBody>
          <a:bodyPr/>
          <a:lstStyle>
            <a:lvl1pPr>
              <a:defRPr>
                <a:solidFill>
                  <a:schemeClr val="tx1"/>
                </a:solidFill>
                <a:latin typeface="Arial" charset="0"/>
                <a:ea typeface="굴림" charset="-127"/>
              </a:defRPr>
            </a:lvl1pPr>
            <a:lvl2pPr marL="742950" indent="-285750">
              <a:defRPr>
                <a:solidFill>
                  <a:schemeClr val="tx1"/>
                </a:solidFill>
                <a:latin typeface="Arial" charset="0"/>
                <a:ea typeface="굴림" charset="-127"/>
              </a:defRPr>
            </a:lvl2pPr>
            <a:lvl3pPr marL="1143000" indent="-228600">
              <a:defRPr>
                <a:solidFill>
                  <a:schemeClr val="tx1"/>
                </a:solidFill>
                <a:latin typeface="Arial" charset="0"/>
                <a:ea typeface="굴림" charset="-127"/>
              </a:defRPr>
            </a:lvl3pPr>
            <a:lvl4pPr marL="1600200" indent="-228600">
              <a:defRPr>
                <a:solidFill>
                  <a:schemeClr val="tx1"/>
                </a:solidFill>
                <a:latin typeface="Arial" charset="0"/>
                <a:ea typeface="굴림" charset="-127"/>
              </a:defRPr>
            </a:lvl4pPr>
            <a:lvl5pPr marL="2057400" indent="-228600">
              <a:defRPr>
                <a:solidFill>
                  <a:schemeClr val="tx1"/>
                </a:solidFill>
                <a:latin typeface="Arial" charset="0"/>
                <a:ea typeface="굴림" charset="-127"/>
              </a:defRPr>
            </a:lvl5pPr>
            <a:lvl6pPr marL="2514600" indent="-228600" algn="ctr" eaLnBrk="0" fontAlgn="base" hangingPunct="0">
              <a:spcBef>
                <a:spcPct val="0"/>
              </a:spcBef>
              <a:spcAft>
                <a:spcPct val="0"/>
              </a:spcAft>
              <a:defRPr>
                <a:solidFill>
                  <a:schemeClr val="tx1"/>
                </a:solidFill>
                <a:latin typeface="Arial" charset="0"/>
                <a:ea typeface="굴림" charset="-127"/>
              </a:defRPr>
            </a:lvl6pPr>
            <a:lvl7pPr marL="2971800" indent="-228600" algn="ctr" eaLnBrk="0" fontAlgn="base" hangingPunct="0">
              <a:spcBef>
                <a:spcPct val="0"/>
              </a:spcBef>
              <a:spcAft>
                <a:spcPct val="0"/>
              </a:spcAft>
              <a:defRPr>
                <a:solidFill>
                  <a:schemeClr val="tx1"/>
                </a:solidFill>
                <a:latin typeface="Arial" charset="0"/>
                <a:ea typeface="굴림" charset="-127"/>
              </a:defRPr>
            </a:lvl7pPr>
            <a:lvl8pPr marL="3429000" indent="-228600" algn="ctr" eaLnBrk="0" fontAlgn="base" hangingPunct="0">
              <a:spcBef>
                <a:spcPct val="0"/>
              </a:spcBef>
              <a:spcAft>
                <a:spcPct val="0"/>
              </a:spcAft>
              <a:defRPr>
                <a:solidFill>
                  <a:schemeClr val="tx1"/>
                </a:solidFill>
                <a:latin typeface="Arial" charset="0"/>
                <a:ea typeface="굴림" charset="-127"/>
              </a:defRPr>
            </a:lvl8pPr>
            <a:lvl9pPr marL="3886200" indent="-228600" algn="ctr" eaLnBrk="0" fontAlgn="base" hangingPunct="0">
              <a:spcBef>
                <a:spcPct val="0"/>
              </a:spcBef>
              <a:spcAft>
                <a:spcPct val="0"/>
              </a:spcAft>
              <a:defRPr>
                <a:solidFill>
                  <a:schemeClr val="tx1"/>
                </a:solidFill>
                <a:latin typeface="Arial" charset="0"/>
                <a:ea typeface="굴림" charset="-127"/>
              </a:defRPr>
            </a:lvl9pPr>
          </a:lstStyle>
          <a:p>
            <a:fld id="{D26CCA92-DA51-1240-A488-F9669812E2E8}" type="slidenum">
              <a:rPr lang="ko-KR" altLang="en-US"/>
              <a:pPr/>
              <a:t>30</a:t>
            </a:fld>
            <a:endParaRPr lang="en-US" altLang="ko-KR"/>
          </a:p>
        </p:txBody>
      </p:sp>
      <p:sp>
        <p:nvSpPr>
          <p:cNvPr id="65543" name="Rectangle 4"/>
          <p:cNvSpPr>
            <a:spLocks noChangeArrowheads="1"/>
          </p:cNvSpPr>
          <p:nvPr/>
        </p:nvSpPr>
        <p:spPr bwMode="auto">
          <a:xfrm>
            <a:off x="4432301" y="6170613"/>
            <a:ext cx="6073775" cy="21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굴림" charset="-127"/>
              </a:defRPr>
            </a:lvl1pPr>
            <a:lvl2pPr marL="742950" indent="-285750">
              <a:defRPr>
                <a:solidFill>
                  <a:schemeClr val="tx1"/>
                </a:solidFill>
                <a:latin typeface="Arial" charset="0"/>
                <a:ea typeface="굴림" charset="-127"/>
              </a:defRPr>
            </a:lvl2pPr>
            <a:lvl3pPr marL="1143000" indent="-228600">
              <a:defRPr>
                <a:solidFill>
                  <a:schemeClr val="tx1"/>
                </a:solidFill>
                <a:latin typeface="Arial" charset="0"/>
                <a:ea typeface="굴림" charset="-127"/>
              </a:defRPr>
            </a:lvl3pPr>
            <a:lvl4pPr marL="1600200" indent="-228600">
              <a:defRPr>
                <a:solidFill>
                  <a:schemeClr val="tx1"/>
                </a:solidFill>
                <a:latin typeface="Arial" charset="0"/>
                <a:ea typeface="굴림" charset="-127"/>
              </a:defRPr>
            </a:lvl4pPr>
            <a:lvl5pPr marL="2057400" indent="-228600">
              <a:defRPr>
                <a:solidFill>
                  <a:schemeClr val="tx1"/>
                </a:solidFill>
                <a:latin typeface="Arial" charset="0"/>
                <a:ea typeface="굴림" charset="-127"/>
              </a:defRPr>
            </a:lvl5pPr>
            <a:lvl6pPr marL="2514600" indent="-228600" algn="ctr" eaLnBrk="0" fontAlgn="base" hangingPunct="0">
              <a:spcBef>
                <a:spcPct val="0"/>
              </a:spcBef>
              <a:spcAft>
                <a:spcPct val="0"/>
              </a:spcAft>
              <a:defRPr>
                <a:solidFill>
                  <a:schemeClr val="tx1"/>
                </a:solidFill>
                <a:latin typeface="Arial" charset="0"/>
                <a:ea typeface="굴림" charset="-127"/>
              </a:defRPr>
            </a:lvl6pPr>
            <a:lvl7pPr marL="2971800" indent="-228600" algn="ctr" eaLnBrk="0" fontAlgn="base" hangingPunct="0">
              <a:spcBef>
                <a:spcPct val="0"/>
              </a:spcBef>
              <a:spcAft>
                <a:spcPct val="0"/>
              </a:spcAft>
              <a:defRPr>
                <a:solidFill>
                  <a:schemeClr val="tx1"/>
                </a:solidFill>
                <a:latin typeface="Arial" charset="0"/>
                <a:ea typeface="굴림" charset="-127"/>
              </a:defRPr>
            </a:lvl7pPr>
            <a:lvl8pPr marL="3429000" indent="-228600" algn="ctr" eaLnBrk="0" fontAlgn="base" hangingPunct="0">
              <a:spcBef>
                <a:spcPct val="0"/>
              </a:spcBef>
              <a:spcAft>
                <a:spcPct val="0"/>
              </a:spcAft>
              <a:defRPr>
                <a:solidFill>
                  <a:schemeClr val="tx1"/>
                </a:solidFill>
                <a:latin typeface="Arial" charset="0"/>
                <a:ea typeface="굴림" charset="-127"/>
              </a:defRPr>
            </a:lvl8pPr>
            <a:lvl9pPr marL="3886200" indent="-228600" algn="ctr" eaLnBrk="0" fontAlgn="base" hangingPunct="0">
              <a:spcBef>
                <a:spcPct val="0"/>
              </a:spcBef>
              <a:spcAft>
                <a:spcPct val="0"/>
              </a:spcAft>
              <a:defRPr>
                <a:solidFill>
                  <a:schemeClr val="tx1"/>
                </a:solidFill>
                <a:latin typeface="Arial" charset="0"/>
                <a:ea typeface="굴림" charset="-127"/>
              </a:defRPr>
            </a:lvl9pPr>
          </a:lstStyle>
          <a:p>
            <a:r>
              <a:rPr lang="en-US" altLang="ko-KR" sz="800">
                <a:solidFill>
                  <a:srgbClr val="B2B2B2"/>
                </a:solidFill>
              </a:rPr>
              <a:t>The content of this slide is adopted from the lecture materials of the Methods course (</a:t>
            </a:r>
            <a:r>
              <a:rPr lang="en-US" altLang="en-US" sz="800">
                <a:solidFill>
                  <a:srgbClr val="B2B2B2"/>
                </a:solidFill>
              </a:rPr>
              <a:t>17-652</a:t>
            </a:r>
            <a:r>
              <a:rPr lang="en-US" altLang="ko-KR" sz="800">
                <a:solidFill>
                  <a:srgbClr val="B2B2B2"/>
                </a:solidFill>
              </a:rPr>
              <a:t>) at Carnegie Mellon University.</a:t>
            </a:r>
            <a:endParaRPr lang="ko-KR" altLang="en-US" sz="800">
              <a:solidFill>
                <a:srgbClr val="B2B2B2"/>
              </a:solidFill>
            </a:endParaRPr>
          </a:p>
        </p:txBody>
      </p:sp>
    </p:spTree>
    <p:extLst>
      <p:ext uri="{BB962C8B-B14F-4D97-AF65-F5344CB8AC3E}">
        <p14:creationId xmlns:p14="http://schemas.microsoft.com/office/powerpoint/2010/main" val="74511969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withEffect">
                                  <p:stCondLst>
                                    <p:cond delay="0"/>
                                  </p:stCondLst>
                                  <p:childTnLst>
                                    <p:set>
                                      <p:cBhvr>
                                        <p:cTn id="6" dur="1" fill="hold">
                                          <p:stCondLst>
                                            <p:cond delay="0"/>
                                          </p:stCondLst>
                                        </p:cTn>
                                        <p:tgtEl>
                                          <p:spTgt spid="139264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9264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9264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9264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9264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제목 6"/>
          <p:cNvSpPr>
            <a:spLocks noGrp="1"/>
          </p:cNvSpPr>
          <p:nvPr>
            <p:ph type="title"/>
          </p:nvPr>
        </p:nvSpPr>
        <p:spPr/>
        <p:txBody>
          <a:bodyPr/>
          <a:lstStyle/>
          <a:p>
            <a:r>
              <a:rPr lang="en-US" altLang="ko-KR" dirty="0"/>
              <a:t>Questions?</a:t>
            </a:r>
            <a:endParaRPr lang="ko-KR" altLang="en-US" dirty="0"/>
          </a:p>
        </p:txBody>
      </p:sp>
      <p:sp>
        <p:nvSpPr>
          <p:cNvPr id="4" name="날짜 개체 틀 3"/>
          <p:cNvSpPr>
            <a:spLocks noGrp="1"/>
          </p:cNvSpPr>
          <p:nvPr>
            <p:ph type="dt" sz="half" idx="10"/>
          </p:nvPr>
        </p:nvSpPr>
        <p:spPr/>
        <p:txBody>
          <a:bodyPr/>
          <a:lstStyle/>
          <a:p>
            <a:r>
              <a:rPr lang="en-US" altLang="ko-KR"/>
              <a:t>Spring 2025</a:t>
            </a:r>
            <a:endParaRPr lang="ko-KR" altLang="en-US" dirty="0"/>
          </a:p>
        </p:txBody>
      </p:sp>
      <p:sp>
        <p:nvSpPr>
          <p:cNvPr id="6" name="바닥글 개체 틀 5"/>
          <p:cNvSpPr>
            <a:spLocks noGrp="1"/>
          </p:cNvSpPr>
          <p:nvPr>
            <p:ph type="ftr" sz="quarter" idx="11"/>
          </p:nvPr>
        </p:nvSpPr>
        <p:spPr/>
        <p:txBody>
          <a:bodyPr/>
          <a:lstStyle/>
          <a:p>
            <a:pPr algn="l" fontAlgn="base">
              <a:spcBef>
                <a:spcPct val="0"/>
              </a:spcBef>
              <a:spcAft>
                <a:spcPct val="0"/>
              </a:spcAft>
              <a:defRPr/>
            </a:pPr>
            <a:r>
              <a:rPr lang="en-US" altLang="ko-KR"/>
              <a:t>CS30500        Copyright (c) In-Young Ko, KAIST</a:t>
            </a:r>
            <a:endParaRPr lang="en-US" altLang="en-US" dirty="0"/>
          </a:p>
        </p:txBody>
      </p:sp>
      <p:sp>
        <p:nvSpPr>
          <p:cNvPr id="5" name="슬라이드 번호 개체 틀 4"/>
          <p:cNvSpPr>
            <a:spLocks noGrp="1"/>
          </p:cNvSpPr>
          <p:nvPr>
            <p:ph type="sldNum" sz="quarter" idx="12"/>
          </p:nvPr>
        </p:nvSpPr>
        <p:spPr/>
        <p:txBody>
          <a:bodyPr>
            <a:normAutofit/>
          </a:bodyPr>
          <a:lstStyle/>
          <a:p>
            <a:pPr algn="ctr"/>
            <a:fld id="{72AC53DF-4216-466D-99A7-94400E6C2A25}" type="slidenum">
              <a:rPr lang="en-US" altLang="ko-KR">
                <a:solidFill>
                  <a:schemeClr val="tx2"/>
                </a:solidFill>
              </a:rPr>
              <a:pPr algn="ctr"/>
              <a:t>31</a:t>
            </a:fld>
            <a:endParaRPr lang="ko-KR" altLang="en-US" sz="1400" b="1">
              <a:solidFill>
                <a:srgbClr val="FFFFFF"/>
              </a:solidFill>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63343DD-5C66-DD33-8B7B-56A9399834F1}"/>
              </a:ext>
            </a:extLst>
          </p:cNvPr>
          <p:cNvSpPr>
            <a:spLocks noGrp="1"/>
          </p:cNvSpPr>
          <p:nvPr>
            <p:ph type="title"/>
          </p:nvPr>
        </p:nvSpPr>
        <p:spPr/>
        <p:txBody>
          <a:bodyPr/>
          <a:lstStyle/>
          <a:p>
            <a:endParaRPr lang="ko-KR" altLang="en-US"/>
          </a:p>
        </p:txBody>
      </p:sp>
      <p:sp>
        <p:nvSpPr>
          <p:cNvPr id="3" name="텍스트 개체 틀 2">
            <a:extLst>
              <a:ext uri="{FF2B5EF4-FFF2-40B4-BE49-F238E27FC236}">
                <a16:creationId xmlns:a16="http://schemas.microsoft.com/office/drawing/2014/main" id="{92082B58-B02F-96D1-9A15-BF7A3645AE14}"/>
              </a:ext>
            </a:extLst>
          </p:cNvPr>
          <p:cNvSpPr>
            <a:spLocks noGrp="1"/>
          </p:cNvSpPr>
          <p:nvPr>
            <p:ph type="body" idx="1"/>
          </p:nvPr>
        </p:nvSpPr>
        <p:spPr/>
        <p:txBody>
          <a:bodyPr/>
          <a:lstStyle/>
          <a:p>
            <a:endParaRPr lang="ko-KR" altLang="en-US"/>
          </a:p>
        </p:txBody>
      </p:sp>
      <p:sp>
        <p:nvSpPr>
          <p:cNvPr id="4" name="날짜 개체 틀 3">
            <a:extLst>
              <a:ext uri="{FF2B5EF4-FFF2-40B4-BE49-F238E27FC236}">
                <a16:creationId xmlns:a16="http://schemas.microsoft.com/office/drawing/2014/main" id="{BD1A83CE-9B3B-9475-F3D5-A339B428661D}"/>
              </a:ext>
            </a:extLst>
          </p:cNvPr>
          <p:cNvSpPr>
            <a:spLocks noGrp="1"/>
          </p:cNvSpPr>
          <p:nvPr>
            <p:ph type="dt" sz="half" idx="10"/>
          </p:nvPr>
        </p:nvSpPr>
        <p:spPr/>
        <p:txBody>
          <a:bodyPr/>
          <a:lstStyle/>
          <a:p>
            <a:r>
              <a:rPr lang="en-US" altLang="ko-KR"/>
              <a:t>Spring 2025</a:t>
            </a:r>
            <a:endParaRPr lang="en-US" altLang="en-US" dirty="0"/>
          </a:p>
        </p:txBody>
      </p:sp>
      <p:sp>
        <p:nvSpPr>
          <p:cNvPr id="5" name="바닥글 개체 틀 4">
            <a:extLst>
              <a:ext uri="{FF2B5EF4-FFF2-40B4-BE49-F238E27FC236}">
                <a16:creationId xmlns:a16="http://schemas.microsoft.com/office/drawing/2014/main" id="{1B147FE2-0420-D051-76C9-698D3767B328}"/>
              </a:ext>
            </a:extLst>
          </p:cNvPr>
          <p:cNvSpPr>
            <a:spLocks noGrp="1"/>
          </p:cNvSpPr>
          <p:nvPr>
            <p:ph type="ftr" sz="quarter" idx="11"/>
          </p:nvPr>
        </p:nvSpPr>
        <p:spPr/>
        <p:txBody>
          <a:bodyPr/>
          <a:lstStyle/>
          <a:p>
            <a:pPr algn="l" fontAlgn="base">
              <a:spcBef>
                <a:spcPct val="0"/>
              </a:spcBef>
              <a:spcAft>
                <a:spcPct val="0"/>
              </a:spcAft>
              <a:defRPr/>
            </a:pPr>
            <a:r>
              <a:rPr lang="en-US" altLang="ko-KR"/>
              <a:t>CS30500        Copyright (c) In-Young Ko, KAIST</a:t>
            </a:r>
            <a:endParaRPr lang="en-US" altLang="en-US" dirty="0"/>
          </a:p>
        </p:txBody>
      </p:sp>
      <p:sp>
        <p:nvSpPr>
          <p:cNvPr id="6" name="슬라이드 번호 개체 틀 5">
            <a:extLst>
              <a:ext uri="{FF2B5EF4-FFF2-40B4-BE49-F238E27FC236}">
                <a16:creationId xmlns:a16="http://schemas.microsoft.com/office/drawing/2014/main" id="{69A22636-2A1A-D2EE-1758-25B1207C79F5}"/>
              </a:ext>
            </a:extLst>
          </p:cNvPr>
          <p:cNvSpPr>
            <a:spLocks noGrp="1"/>
          </p:cNvSpPr>
          <p:nvPr>
            <p:ph type="sldNum" sz="quarter" idx="12"/>
          </p:nvPr>
        </p:nvSpPr>
        <p:spPr/>
        <p:txBody>
          <a:bodyPr/>
          <a:lstStyle/>
          <a:p>
            <a:fld id="{72AC53DF-4216-466D-99A7-94400E6C2A25}" type="slidenum">
              <a:rPr lang="en-US" altLang="ko-KR" sz="1200" smtClean="0">
                <a:solidFill>
                  <a:schemeClr val="tx2"/>
                </a:solidFill>
              </a:rPr>
              <a:pPr/>
              <a:t>32</a:t>
            </a:fld>
            <a:endParaRPr lang="ko-KR" altLang="en-US" dirty="0"/>
          </a:p>
        </p:txBody>
      </p:sp>
    </p:spTree>
    <p:extLst>
      <p:ext uri="{BB962C8B-B14F-4D97-AF65-F5344CB8AC3E}">
        <p14:creationId xmlns:p14="http://schemas.microsoft.com/office/powerpoint/2010/main" val="387741448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F7D065-69D6-43BD-8F16-1ED37377658A}"/>
              </a:ext>
            </a:extLst>
          </p:cNvPr>
          <p:cNvSpPr>
            <a:spLocks noGrp="1"/>
          </p:cNvSpPr>
          <p:nvPr>
            <p:ph type="title"/>
          </p:nvPr>
        </p:nvSpPr>
        <p:spPr/>
        <p:txBody>
          <a:bodyPr>
            <a:noAutofit/>
          </a:bodyPr>
          <a:lstStyle/>
          <a:p>
            <a:r>
              <a:rPr lang="en-US" dirty="0">
                <a:latin typeface="Arial" panose="020B0604020202020204" pitchFamily="34" charset="0"/>
                <a:cs typeface="Arial" panose="020B0604020202020204" pitchFamily="34" charset="0"/>
              </a:rPr>
              <a:t>Functional Modeling</a:t>
            </a:r>
          </a:p>
        </p:txBody>
      </p:sp>
      <p:sp>
        <p:nvSpPr>
          <p:cNvPr id="4" name="Content Placeholder 3">
            <a:extLst>
              <a:ext uri="{FF2B5EF4-FFF2-40B4-BE49-F238E27FC236}">
                <a16:creationId xmlns:a16="http://schemas.microsoft.com/office/drawing/2014/main" id="{F11F9857-6496-490D-8EF4-49E16A203194}"/>
              </a:ext>
            </a:extLst>
          </p:cNvPr>
          <p:cNvSpPr>
            <a:spLocks noGrp="1"/>
          </p:cNvSpPr>
          <p:nvPr>
            <p:ph idx="1"/>
          </p:nvPr>
        </p:nvSpPr>
        <p:spPr>
          <a:xfrm>
            <a:off x="609600" y="914400"/>
            <a:ext cx="11055019" cy="1981200"/>
          </a:xfrm>
        </p:spPr>
        <p:txBody>
          <a:bodyPr vert="horz" lIns="91440" tIns="45720" rIns="91440" bIns="45720" rtlCol="0">
            <a:noAutofit/>
          </a:bodyPr>
          <a:lstStyle/>
          <a:p>
            <a:pPr marL="291600" indent="-291600">
              <a:spcBef>
                <a:spcPts val="1000"/>
              </a:spcBef>
            </a:pPr>
            <a:r>
              <a:rPr lang="en-US" sz="2400" dirty="0">
                <a:latin typeface="Arial" panose="020B0604020202020204" pitchFamily="34" charset="0"/>
                <a:cs typeface="Arial" panose="020B0604020202020204" pitchFamily="34" charset="0"/>
              </a:rPr>
              <a:t>The </a:t>
            </a:r>
            <a:r>
              <a:rPr lang="en-US" sz="2400" b="1" i="1" dirty="0">
                <a:latin typeface="Arial" panose="020B0604020202020204" pitchFamily="34" charset="0"/>
                <a:cs typeface="Arial" panose="020B0604020202020204" pitchFamily="34" charset="0"/>
              </a:rPr>
              <a:t>functional model </a:t>
            </a:r>
            <a:r>
              <a:rPr lang="en-US" sz="2400" dirty="0">
                <a:latin typeface="Arial" panose="020B0604020202020204" pitchFamily="34" charset="0"/>
                <a:cs typeface="Arial" panose="020B0604020202020204" pitchFamily="34" charset="0"/>
              </a:rPr>
              <a:t>addresses two application processing elements:</a:t>
            </a:r>
          </a:p>
          <a:p>
            <a:pPr marL="622800" lvl="1" indent="-320400">
              <a:spcBef>
                <a:spcPts val="1000"/>
              </a:spcBef>
              <a:buFont typeface="+mj-lt"/>
              <a:buAutoNum type="arabicPeriod"/>
            </a:pPr>
            <a:r>
              <a:rPr lang="en-US" dirty="0">
                <a:solidFill>
                  <a:srgbClr val="0432FF"/>
                </a:solidFill>
                <a:latin typeface="Arial" panose="020B0604020202020204" pitchFamily="34" charset="0"/>
                <a:cs typeface="Arial" panose="020B0604020202020204" pitchFamily="34" charset="0"/>
              </a:rPr>
              <a:t>User-observable functionality</a:t>
            </a:r>
            <a:r>
              <a:rPr lang="en-US" dirty="0">
                <a:latin typeface="Arial" panose="020B0604020202020204" pitchFamily="34" charset="0"/>
                <a:cs typeface="Arial" panose="020B0604020202020204" pitchFamily="34" charset="0"/>
              </a:rPr>
              <a:t> that is delivered by the app to end users</a:t>
            </a:r>
          </a:p>
          <a:p>
            <a:pPr marL="622800" lvl="1" indent="-320400">
              <a:spcBef>
                <a:spcPts val="1000"/>
              </a:spcBef>
              <a:buFont typeface="+mj-lt"/>
              <a:buAutoNum type="arabicPeriod"/>
            </a:pPr>
            <a:r>
              <a:rPr lang="en-US" dirty="0">
                <a:solidFill>
                  <a:srgbClr val="0432FF"/>
                </a:solidFill>
                <a:latin typeface="Arial" panose="020B0604020202020204" pitchFamily="34" charset="0"/>
                <a:cs typeface="Arial" panose="020B0604020202020204" pitchFamily="34" charset="0"/>
              </a:rPr>
              <a:t>Operations</a:t>
            </a:r>
            <a:r>
              <a:rPr lang="en-US" dirty="0">
                <a:latin typeface="Arial" panose="020B0604020202020204" pitchFamily="34" charset="0"/>
                <a:cs typeface="Arial" panose="020B0604020202020204" pitchFamily="34" charset="0"/>
              </a:rPr>
              <a:t> contained within analysis classes that implement behaviors associated with the class</a:t>
            </a:r>
          </a:p>
        </p:txBody>
      </p:sp>
      <p:sp>
        <p:nvSpPr>
          <p:cNvPr id="3" name="Slide Number Placeholder 2">
            <a:extLst>
              <a:ext uri="{FF2B5EF4-FFF2-40B4-BE49-F238E27FC236}">
                <a16:creationId xmlns:a16="http://schemas.microsoft.com/office/drawing/2014/main" id="{2D4782CA-4060-4792-BD56-58A66C68CB55}"/>
              </a:ext>
            </a:extLst>
          </p:cNvPr>
          <p:cNvSpPr>
            <a:spLocks noGrp="1"/>
          </p:cNvSpPr>
          <p:nvPr>
            <p:ph type="sldNum" sz="quarter" idx="12"/>
          </p:nvPr>
        </p:nvSpPr>
        <p:spPr/>
        <p:txBody>
          <a:bodyPr/>
          <a:lstStyle/>
          <a:p>
            <a:fld id="{68151E55-6873-49E2-B8D5-2F265E6F1973}" type="slidenum">
              <a:rPr lang="en-US" smtClean="0"/>
              <a:pPr/>
              <a:t>33</a:t>
            </a:fld>
            <a:endParaRPr lang="en-US"/>
          </a:p>
        </p:txBody>
      </p:sp>
      <p:sp>
        <p:nvSpPr>
          <p:cNvPr id="11" name="Content Placeholder 10"/>
          <p:cNvSpPr>
            <a:spLocks noGrp="1"/>
          </p:cNvSpPr>
          <p:nvPr>
            <p:ph sz="quarter" idx="4294967295"/>
          </p:nvPr>
        </p:nvSpPr>
        <p:spPr>
          <a:xfrm>
            <a:off x="609601" y="2914650"/>
            <a:ext cx="5486400" cy="3257549"/>
          </a:xfrm>
        </p:spPr>
        <p:txBody>
          <a:bodyPr>
            <a:noAutofit/>
          </a:bodyPr>
          <a:lstStyle/>
          <a:p>
            <a:pPr marL="291600" indent="-291600">
              <a:spcBef>
                <a:spcPts val="1000"/>
              </a:spcBef>
            </a:pPr>
            <a:r>
              <a:rPr lang="en-US" sz="2400" dirty="0">
                <a:solidFill>
                  <a:srgbClr val="0432FF"/>
                </a:solidFill>
                <a:latin typeface="Arial" panose="020B0604020202020204" pitchFamily="34" charset="0"/>
                <a:cs typeface="Arial" panose="020B0604020202020204" pitchFamily="34" charset="0"/>
              </a:rPr>
              <a:t>U</a:t>
            </a:r>
            <a:r>
              <a:rPr lang="en-US" sz="100" dirty="0">
                <a:solidFill>
                  <a:srgbClr val="0432FF"/>
                </a:solidFill>
                <a:latin typeface="Arial" panose="020B0604020202020204" pitchFamily="34" charset="0"/>
                <a:cs typeface="Arial" panose="020B0604020202020204" pitchFamily="34" charset="0"/>
              </a:rPr>
              <a:t> </a:t>
            </a:r>
            <a:r>
              <a:rPr lang="en-US" sz="2400" dirty="0">
                <a:solidFill>
                  <a:srgbClr val="0432FF"/>
                </a:solidFill>
                <a:latin typeface="Arial" panose="020B0604020202020204" pitchFamily="34" charset="0"/>
                <a:cs typeface="Arial" panose="020B0604020202020204" pitchFamily="34" charset="0"/>
              </a:rPr>
              <a:t>M</a:t>
            </a:r>
            <a:r>
              <a:rPr lang="en-US" sz="100" dirty="0">
                <a:solidFill>
                  <a:srgbClr val="0432FF"/>
                </a:solidFill>
                <a:latin typeface="Arial" panose="020B0604020202020204" pitchFamily="34" charset="0"/>
                <a:cs typeface="Arial" panose="020B0604020202020204" pitchFamily="34" charset="0"/>
              </a:rPr>
              <a:t> </a:t>
            </a:r>
            <a:r>
              <a:rPr lang="en-US" sz="2400" dirty="0">
                <a:solidFill>
                  <a:srgbClr val="0432FF"/>
                </a:solidFill>
                <a:latin typeface="Arial" panose="020B0604020202020204" pitchFamily="34" charset="0"/>
                <a:cs typeface="Arial" panose="020B0604020202020204" pitchFamily="34" charset="0"/>
              </a:rPr>
              <a:t>L activity diagrams</a:t>
            </a:r>
            <a:r>
              <a:rPr lang="en-US" sz="2400" dirty="0">
                <a:latin typeface="Arial" panose="020B0604020202020204" pitchFamily="34" charset="0"/>
                <a:cs typeface="Arial" panose="020B0604020202020204" pitchFamily="34" charset="0"/>
              </a:rPr>
              <a:t> can be used to represent processing details</a:t>
            </a:r>
          </a:p>
          <a:p>
            <a:pPr marL="291600" indent="-291600">
              <a:spcBef>
                <a:spcPts val="1000"/>
              </a:spcBef>
            </a:pPr>
            <a:r>
              <a:rPr lang="en-US" sz="2400" dirty="0">
                <a:latin typeface="Arial" panose="020B0604020202020204" pitchFamily="34" charset="0"/>
                <a:cs typeface="Arial" panose="020B0604020202020204" pitchFamily="34" charset="0"/>
              </a:rPr>
              <a:t>U</a:t>
            </a:r>
            <a:r>
              <a:rPr lang="en-US" sz="100" dirty="0">
                <a:latin typeface="Arial" panose="020B0604020202020204" pitchFamily="34" charset="0"/>
                <a:cs typeface="Arial" panose="020B0604020202020204" pitchFamily="34" charset="0"/>
              </a:rPr>
              <a:t> </a:t>
            </a:r>
            <a:r>
              <a:rPr lang="en-US" sz="2400" dirty="0">
                <a:latin typeface="Arial" panose="020B0604020202020204" pitchFamily="34" charset="0"/>
                <a:cs typeface="Arial" panose="020B0604020202020204" pitchFamily="34" charset="0"/>
              </a:rPr>
              <a:t>M</a:t>
            </a:r>
            <a:r>
              <a:rPr lang="en-US" sz="100" dirty="0">
                <a:latin typeface="Arial" panose="020B0604020202020204" pitchFamily="34" charset="0"/>
                <a:cs typeface="Arial" panose="020B0604020202020204" pitchFamily="34" charset="0"/>
              </a:rPr>
              <a:t> </a:t>
            </a:r>
            <a:r>
              <a:rPr lang="en-US" sz="2400" dirty="0">
                <a:latin typeface="Arial" panose="020B0604020202020204" pitchFamily="34" charset="0"/>
                <a:cs typeface="Arial" panose="020B0604020202020204" pitchFamily="34" charset="0"/>
              </a:rPr>
              <a:t>L activity diagram </a:t>
            </a:r>
            <a:r>
              <a:rPr lang="en-US" sz="2400" u="sng" dirty="0">
                <a:latin typeface="Arial" panose="020B0604020202020204" pitchFamily="34" charset="0"/>
                <a:cs typeface="Arial" panose="020B0604020202020204" pitchFamily="34" charset="0"/>
              </a:rPr>
              <a:t>supplements a use case</a:t>
            </a:r>
            <a:r>
              <a:rPr lang="en-US" sz="2400" dirty="0">
                <a:latin typeface="Arial" panose="020B0604020202020204" pitchFamily="34" charset="0"/>
                <a:cs typeface="Arial" panose="020B0604020202020204" pitchFamily="34" charset="0"/>
              </a:rPr>
              <a:t> by providing a graphical representation of the </a:t>
            </a:r>
            <a:r>
              <a:rPr lang="en-US" sz="2400" u="sng" dirty="0">
                <a:latin typeface="Arial" panose="020B0604020202020204" pitchFamily="34" charset="0"/>
                <a:cs typeface="Arial" panose="020B0604020202020204" pitchFamily="34" charset="0"/>
              </a:rPr>
              <a:t>flow of interaction</a:t>
            </a:r>
            <a:r>
              <a:rPr lang="en-US" sz="2400" dirty="0">
                <a:latin typeface="Arial" panose="020B0604020202020204" pitchFamily="34" charset="0"/>
                <a:cs typeface="Arial" panose="020B0604020202020204" pitchFamily="34" charset="0"/>
              </a:rPr>
              <a:t> within a specific </a:t>
            </a:r>
            <a:r>
              <a:rPr lang="en-US" sz="2400" b="1" dirty="0">
                <a:solidFill>
                  <a:srgbClr val="FF0000"/>
                </a:solidFill>
                <a:latin typeface="Arial" panose="020B0604020202020204" pitchFamily="34" charset="0"/>
                <a:cs typeface="Arial" panose="020B0604020202020204" pitchFamily="34" charset="0"/>
              </a:rPr>
              <a:t>scenario</a:t>
            </a:r>
          </a:p>
        </p:txBody>
      </p:sp>
      <p:sp>
        <p:nvSpPr>
          <p:cNvPr id="5" name="날짜 개체 틀 4">
            <a:extLst>
              <a:ext uri="{FF2B5EF4-FFF2-40B4-BE49-F238E27FC236}">
                <a16:creationId xmlns:a16="http://schemas.microsoft.com/office/drawing/2014/main" id="{3D959E21-0438-514D-AE9C-7D56B05F5A7B}"/>
              </a:ext>
            </a:extLst>
          </p:cNvPr>
          <p:cNvSpPr>
            <a:spLocks noGrp="1"/>
          </p:cNvSpPr>
          <p:nvPr>
            <p:ph type="dt" sz="half" idx="10"/>
          </p:nvPr>
        </p:nvSpPr>
        <p:spPr/>
        <p:txBody>
          <a:bodyPr/>
          <a:lstStyle/>
          <a:p>
            <a:r>
              <a:rPr lang="en-US" altLang="ko-KR"/>
              <a:t>Spring 2025</a:t>
            </a:r>
            <a:endParaRPr lang="en-US" altLang="en-US" dirty="0"/>
          </a:p>
        </p:txBody>
      </p:sp>
      <p:sp>
        <p:nvSpPr>
          <p:cNvPr id="6" name="바닥글 개체 틀 5">
            <a:extLst>
              <a:ext uri="{FF2B5EF4-FFF2-40B4-BE49-F238E27FC236}">
                <a16:creationId xmlns:a16="http://schemas.microsoft.com/office/drawing/2014/main" id="{E9D373AC-6E12-DC4C-9B5B-314510A3D893}"/>
              </a:ext>
            </a:extLst>
          </p:cNvPr>
          <p:cNvSpPr>
            <a:spLocks noGrp="1"/>
          </p:cNvSpPr>
          <p:nvPr>
            <p:ph type="ftr" sz="quarter" idx="11"/>
          </p:nvPr>
        </p:nvSpPr>
        <p:spPr/>
        <p:txBody>
          <a:bodyPr/>
          <a:lstStyle/>
          <a:p>
            <a:pPr algn="l" fontAlgn="base">
              <a:spcBef>
                <a:spcPct val="0"/>
              </a:spcBef>
              <a:spcAft>
                <a:spcPct val="0"/>
              </a:spcAft>
              <a:defRPr/>
            </a:pPr>
            <a:r>
              <a:rPr lang="en-US" altLang="ko-KR"/>
              <a:t>CS30500        Copyright (c) In-Young Ko, KAIST</a:t>
            </a:r>
            <a:endParaRPr lang="en-US" altLang="en-US" dirty="0"/>
          </a:p>
        </p:txBody>
      </p:sp>
      <p:pic>
        <p:nvPicPr>
          <p:cNvPr id="8" name="Picture 5" descr="A flowchart displays an activity diagram. The diagram starts with two possibilities, camera not in use, and camera in use.">
            <a:extLst>
              <a:ext uri="{FF2B5EF4-FFF2-40B4-BE49-F238E27FC236}">
                <a16:creationId xmlns:a16="http://schemas.microsoft.com/office/drawing/2014/main" id="{25203509-9F9D-2449-A494-2A62FD5D86D3}"/>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6480"/>
          <a:stretch/>
        </p:blipFill>
        <p:spPr>
          <a:xfrm>
            <a:off x="6111298" y="2560273"/>
            <a:ext cx="5788223" cy="3427826"/>
          </a:xfrm>
          <a:prstGeom prst="rect">
            <a:avLst/>
          </a:prstGeom>
        </p:spPr>
      </p:pic>
      <p:sp>
        <p:nvSpPr>
          <p:cNvPr id="9" name="Rectangle 8">
            <a:extLst>
              <a:ext uri="{FF2B5EF4-FFF2-40B4-BE49-F238E27FC236}">
                <a16:creationId xmlns:a16="http://schemas.microsoft.com/office/drawing/2014/main" id="{743F7BAD-AD07-8A43-9B88-8E7B9F178F43}"/>
              </a:ext>
            </a:extLst>
          </p:cNvPr>
          <p:cNvSpPr>
            <a:spLocks noChangeArrowheads="1"/>
          </p:cNvSpPr>
          <p:nvPr/>
        </p:nvSpPr>
        <p:spPr bwMode="auto">
          <a:xfrm>
            <a:off x="11147678" y="6259900"/>
            <a:ext cx="89479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ea typeface="굴림" charset="-127"/>
              </a:defRPr>
            </a:lvl1pPr>
            <a:lvl2pPr marL="742950" indent="-285750">
              <a:defRPr>
                <a:solidFill>
                  <a:schemeClr val="tx1"/>
                </a:solidFill>
                <a:latin typeface="Arial" charset="0"/>
                <a:ea typeface="굴림" charset="-127"/>
              </a:defRPr>
            </a:lvl2pPr>
            <a:lvl3pPr marL="1143000" indent="-228600">
              <a:defRPr>
                <a:solidFill>
                  <a:schemeClr val="tx1"/>
                </a:solidFill>
                <a:latin typeface="Arial" charset="0"/>
                <a:ea typeface="굴림" charset="-127"/>
              </a:defRPr>
            </a:lvl3pPr>
            <a:lvl4pPr marL="1600200" indent="-228600">
              <a:defRPr>
                <a:solidFill>
                  <a:schemeClr val="tx1"/>
                </a:solidFill>
                <a:latin typeface="Arial" charset="0"/>
                <a:ea typeface="굴림" charset="-127"/>
              </a:defRPr>
            </a:lvl4pPr>
            <a:lvl5pPr marL="2057400" indent="-228600">
              <a:defRPr>
                <a:solidFill>
                  <a:schemeClr val="tx1"/>
                </a:solidFill>
                <a:latin typeface="Arial" charset="0"/>
                <a:ea typeface="굴림" charset="-127"/>
              </a:defRPr>
            </a:lvl5pPr>
            <a:lvl6pPr marL="2514600" indent="-228600" algn="ctr" eaLnBrk="0" fontAlgn="base" hangingPunct="0">
              <a:spcBef>
                <a:spcPct val="0"/>
              </a:spcBef>
              <a:spcAft>
                <a:spcPct val="0"/>
              </a:spcAft>
              <a:defRPr>
                <a:solidFill>
                  <a:schemeClr val="tx1"/>
                </a:solidFill>
                <a:latin typeface="Arial" charset="0"/>
                <a:ea typeface="굴림" charset="-127"/>
              </a:defRPr>
            </a:lvl6pPr>
            <a:lvl7pPr marL="2971800" indent="-228600" algn="ctr" eaLnBrk="0" fontAlgn="base" hangingPunct="0">
              <a:spcBef>
                <a:spcPct val="0"/>
              </a:spcBef>
              <a:spcAft>
                <a:spcPct val="0"/>
              </a:spcAft>
              <a:defRPr>
                <a:solidFill>
                  <a:schemeClr val="tx1"/>
                </a:solidFill>
                <a:latin typeface="Arial" charset="0"/>
                <a:ea typeface="굴림" charset="-127"/>
              </a:defRPr>
            </a:lvl7pPr>
            <a:lvl8pPr marL="3429000" indent="-228600" algn="ctr" eaLnBrk="0" fontAlgn="base" hangingPunct="0">
              <a:spcBef>
                <a:spcPct val="0"/>
              </a:spcBef>
              <a:spcAft>
                <a:spcPct val="0"/>
              </a:spcAft>
              <a:defRPr>
                <a:solidFill>
                  <a:schemeClr val="tx1"/>
                </a:solidFill>
                <a:latin typeface="Arial" charset="0"/>
                <a:ea typeface="굴림" charset="-127"/>
              </a:defRPr>
            </a:lvl8pPr>
            <a:lvl9pPr marL="3886200" indent="-228600" algn="ctr" eaLnBrk="0" fontAlgn="base" hangingPunct="0">
              <a:spcBef>
                <a:spcPct val="0"/>
              </a:spcBef>
              <a:spcAft>
                <a:spcPct val="0"/>
              </a:spcAft>
              <a:defRPr>
                <a:solidFill>
                  <a:schemeClr val="tx1"/>
                </a:solidFill>
                <a:latin typeface="Arial" charset="0"/>
                <a:ea typeface="굴림" charset="-127"/>
              </a:defRPr>
            </a:lvl9pPr>
          </a:lstStyle>
          <a:p>
            <a:r>
              <a:rPr lang="en-GB" altLang="ko-KR" sz="1200" dirty="0">
                <a:solidFill>
                  <a:srgbClr val="B2B2B2"/>
                </a:solidFill>
              </a:rPr>
              <a:t>[PrMa20 ] </a:t>
            </a:r>
            <a:endParaRPr lang="en-US" altLang="ko-KR" sz="1200" dirty="0">
              <a:solidFill>
                <a:srgbClr val="B2B2B2"/>
              </a:solidFill>
            </a:endParaRPr>
          </a:p>
        </p:txBody>
      </p:sp>
    </p:spTree>
    <p:extLst>
      <p:ext uri="{BB962C8B-B14F-4D97-AF65-F5344CB8AC3E}">
        <p14:creationId xmlns:p14="http://schemas.microsoft.com/office/powerpoint/2010/main" val="103271561"/>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xEl>
                                              <p:pRg st="1" end="1"/>
                                            </p:txEl>
                                          </p:spTgt>
                                        </p:tgtEl>
                                        <p:attrNameLst>
                                          <p:attrName>style.visibility</p:attrName>
                                        </p:attrNameLst>
                                      </p:cBhvr>
                                      <p:to>
                                        <p:strVal val="visible"/>
                                      </p:to>
                                    </p:set>
                                  </p:childTnLst>
                                </p:cTn>
                              </p:par>
                              <p:par>
                                <p:cTn id="11" presetID="10"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F7D065-69D6-43BD-8F16-1ED37377658A}"/>
              </a:ext>
            </a:extLst>
          </p:cNvPr>
          <p:cNvSpPr>
            <a:spLocks noGrp="1"/>
          </p:cNvSpPr>
          <p:nvPr>
            <p:ph type="title"/>
          </p:nvPr>
        </p:nvSpPr>
        <p:spPr/>
        <p:txBody>
          <a:bodyPr>
            <a:noAutofit/>
          </a:bodyPr>
          <a:lstStyle/>
          <a:p>
            <a:r>
              <a:rPr lang="en-US" dirty="0">
                <a:latin typeface="Arial" panose="020B0604020202020204" pitchFamily="34" charset="0"/>
                <a:cs typeface="Arial" panose="020B0604020202020204" pitchFamily="34" charset="0"/>
              </a:rPr>
              <a:t>Swimlane Diagrams</a:t>
            </a:r>
            <a:endParaRPr lang="en-US" sz="800" b="0" dirty="0">
              <a:latin typeface="Arial" panose="020B0604020202020204" pitchFamily="34" charset="0"/>
              <a:cs typeface="Arial" panose="020B0604020202020204" pitchFamily="34" charset="0"/>
            </a:endParaRPr>
          </a:p>
        </p:txBody>
      </p:sp>
      <p:sp>
        <p:nvSpPr>
          <p:cNvPr id="4" name="Content Placeholder 3">
            <a:extLst>
              <a:ext uri="{FF2B5EF4-FFF2-40B4-BE49-F238E27FC236}">
                <a16:creationId xmlns:a16="http://schemas.microsoft.com/office/drawing/2014/main" id="{F11F9857-6496-490D-8EF4-49E16A203194}"/>
              </a:ext>
            </a:extLst>
          </p:cNvPr>
          <p:cNvSpPr>
            <a:spLocks noGrp="1"/>
          </p:cNvSpPr>
          <p:nvPr>
            <p:ph idx="1"/>
          </p:nvPr>
        </p:nvSpPr>
        <p:spPr>
          <a:xfrm>
            <a:off x="609600" y="914400"/>
            <a:ext cx="5486399" cy="5410200"/>
          </a:xfrm>
        </p:spPr>
        <p:txBody>
          <a:bodyPr vert="horz" lIns="91440" tIns="45720" rIns="91440" bIns="45720" rtlCol="0">
            <a:noAutofit/>
          </a:bodyPr>
          <a:lstStyle/>
          <a:p>
            <a:pPr marL="291600" indent="-291600">
              <a:spcBef>
                <a:spcPts val="1000"/>
              </a:spcBef>
            </a:pPr>
            <a:r>
              <a:rPr lang="en-US" sz="2400" noProof="0" dirty="0">
                <a:latin typeface="Arial" panose="020B0604020202020204" pitchFamily="34" charset="0"/>
                <a:cs typeface="Arial" panose="020B0604020202020204" pitchFamily="34" charset="0"/>
              </a:rPr>
              <a:t>A variation of the activity diagram that represents the </a:t>
            </a:r>
            <a:r>
              <a:rPr lang="en-US" sz="2400" u="sng" noProof="0" dirty="0">
                <a:latin typeface="Arial" panose="020B0604020202020204" pitchFamily="34" charset="0"/>
                <a:cs typeface="Arial" panose="020B0604020202020204" pitchFamily="34" charset="0"/>
              </a:rPr>
              <a:t>flow of activities</a:t>
            </a:r>
            <a:r>
              <a:rPr lang="en-US" sz="2400" noProof="0" dirty="0">
                <a:latin typeface="Arial" panose="020B0604020202020204" pitchFamily="34" charset="0"/>
                <a:cs typeface="Arial" panose="020B0604020202020204" pitchFamily="34" charset="0"/>
              </a:rPr>
              <a:t> described by the use case</a:t>
            </a:r>
          </a:p>
          <a:p>
            <a:pPr marL="291600" indent="-291600">
              <a:spcBef>
                <a:spcPts val="1000"/>
              </a:spcBef>
            </a:pPr>
            <a:r>
              <a:rPr lang="en-US" sz="2400" noProof="0" dirty="0">
                <a:latin typeface="Arial" panose="020B0604020202020204" pitchFamily="34" charset="0"/>
                <a:cs typeface="Arial" panose="020B0604020202020204" pitchFamily="34" charset="0"/>
              </a:rPr>
              <a:t>Indicates which </a:t>
            </a:r>
            <a:r>
              <a:rPr lang="en-US" sz="2400" b="1" u="sng" noProof="0" dirty="0">
                <a:solidFill>
                  <a:srgbClr val="FF0000"/>
                </a:solidFill>
                <a:latin typeface="Arial" panose="020B0604020202020204" pitchFamily="34" charset="0"/>
                <a:cs typeface="Arial" panose="020B0604020202020204" pitchFamily="34" charset="0"/>
              </a:rPr>
              <a:t>actor</a:t>
            </a:r>
            <a:r>
              <a:rPr lang="en-US" sz="2400" noProof="0" dirty="0">
                <a:latin typeface="Arial" panose="020B0604020202020204" pitchFamily="34" charset="0"/>
                <a:cs typeface="Arial" panose="020B0604020202020204" pitchFamily="34" charset="0"/>
              </a:rPr>
              <a:t> or </a:t>
            </a:r>
            <a:r>
              <a:rPr lang="en-US" sz="2400" b="1" u="sng" noProof="0" dirty="0">
                <a:solidFill>
                  <a:srgbClr val="FF0000"/>
                </a:solidFill>
                <a:latin typeface="Arial" panose="020B0604020202020204" pitchFamily="34" charset="0"/>
                <a:cs typeface="Arial" panose="020B0604020202020204" pitchFamily="34" charset="0"/>
              </a:rPr>
              <a:t>analysis class</a:t>
            </a:r>
            <a:r>
              <a:rPr lang="en-US" sz="2400" noProof="0" dirty="0">
                <a:latin typeface="Arial" panose="020B0604020202020204" pitchFamily="34" charset="0"/>
                <a:cs typeface="Arial" panose="020B0604020202020204" pitchFamily="34" charset="0"/>
              </a:rPr>
              <a:t> has responsibility for the action described by an activity rectangle </a:t>
            </a:r>
          </a:p>
          <a:p>
            <a:pPr marL="291600" indent="-291600">
              <a:spcBef>
                <a:spcPts val="1000"/>
              </a:spcBef>
            </a:pPr>
            <a:r>
              <a:rPr lang="en-US" sz="2400" noProof="0" dirty="0">
                <a:latin typeface="Arial" panose="020B0604020202020204" pitchFamily="34" charset="0"/>
                <a:cs typeface="Arial" panose="020B0604020202020204" pitchFamily="34" charset="0"/>
              </a:rPr>
              <a:t>Responsibilities are represented as </a:t>
            </a:r>
            <a:r>
              <a:rPr lang="en-US" sz="2400" u="sng" noProof="0" dirty="0">
                <a:latin typeface="Arial" panose="020B0604020202020204" pitchFamily="34" charset="0"/>
                <a:cs typeface="Arial" panose="020B0604020202020204" pitchFamily="34" charset="0"/>
              </a:rPr>
              <a:t>parallel segments</a:t>
            </a:r>
            <a:r>
              <a:rPr lang="en-US" sz="2400" noProof="0" dirty="0">
                <a:latin typeface="Arial" panose="020B0604020202020204" pitchFamily="34" charset="0"/>
                <a:cs typeface="Arial" panose="020B0604020202020204" pitchFamily="34" charset="0"/>
              </a:rPr>
              <a:t> that divide the diagram vertically, like the lanes in a swimming pool</a:t>
            </a:r>
            <a:endParaRPr lang="en-US" altLang="en-US" sz="2000" dirty="0">
              <a:latin typeface="Arial" panose="020B0604020202020204" pitchFamily="34" charset="0"/>
              <a:cs typeface="Arial" panose="020B0604020202020204" pitchFamily="34" charset="0"/>
            </a:endParaRPr>
          </a:p>
        </p:txBody>
      </p:sp>
      <p:sp>
        <p:nvSpPr>
          <p:cNvPr id="3" name="Slide Number Placeholder 2">
            <a:extLst>
              <a:ext uri="{FF2B5EF4-FFF2-40B4-BE49-F238E27FC236}">
                <a16:creationId xmlns:a16="http://schemas.microsoft.com/office/drawing/2014/main" id="{2D4782CA-4060-4792-BD56-58A66C68CB55}"/>
              </a:ext>
            </a:extLst>
          </p:cNvPr>
          <p:cNvSpPr>
            <a:spLocks noGrp="1"/>
          </p:cNvSpPr>
          <p:nvPr>
            <p:ph type="sldNum" sz="quarter" idx="12"/>
          </p:nvPr>
        </p:nvSpPr>
        <p:spPr/>
        <p:txBody>
          <a:bodyPr/>
          <a:lstStyle/>
          <a:p>
            <a:fld id="{68151E55-6873-49E2-B8D5-2F265E6F1973}" type="slidenum">
              <a:rPr lang="en-US" smtClean="0"/>
              <a:pPr/>
              <a:t>34</a:t>
            </a:fld>
            <a:endParaRPr lang="en-US"/>
          </a:p>
        </p:txBody>
      </p:sp>
      <p:sp>
        <p:nvSpPr>
          <p:cNvPr id="5" name="날짜 개체 틀 4">
            <a:extLst>
              <a:ext uri="{FF2B5EF4-FFF2-40B4-BE49-F238E27FC236}">
                <a16:creationId xmlns:a16="http://schemas.microsoft.com/office/drawing/2014/main" id="{79BF8F64-B08D-D044-A4C9-8DED39AA949B}"/>
              </a:ext>
            </a:extLst>
          </p:cNvPr>
          <p:cNvSpPr>
            <a:spLocks noGrp="1"/>
          </p:cNvSpPr>
          <p:nvPr>
            <p:ph type="dt" sz="half" idx="10"/>
          </p:nvPr>
        </p:nvSpPr>
        <p:spPr/>
        <p:txBody>
          <a:bodyPr/>
          <a:lstStyle/>
          <a:p>
            <a:r>
              <a:rPr lang="en-US" altLang="ko-KR"/>
              <a:t>Spring 2025</a:t>
            </a:r>
            <a:endParaRPr lang="en-US" altLang="en-US" dirty="0"/>
          </a:p>
        </p:txBody>
      </p:sp>
      <p:sp>
        <p:nvSpPr>
          <p:cNvPr id="6" name="바닥글 개체 틀 5">
            <a:extLst>
              <a:ext uri="{FF2B5EF4-FFF2-40B4-BE49-F238E27FC236}">
                <a16:creationId xmlns:a16="http://schemas.microsoft.com/office/drawing/2014/main" id="{7EFF1679-4A4A-7C4D-884C-680765A0F33F}"/>
              </a:ext>
            </a:extLst>
          </p:cNvPr>
          <p:cNvSpPr>
            <a:spLocks noGrp="1"/>
          </p:cNvSpPr>
          <p:nvPr>
            <p:ph type="ftr" sz="quarter" idx="11"/>
          </p:nvPr>
        </p:nvSpPr>
        <p:spPr/>
        <p:txBody>
          <a:bodyPr/>
          <a:lstStyle/>
          <a:p>
            <a:pPr algn="l" fontAlgn="base">
              <a:spcBef>
                <a:spcPct val="0"/>
              </a:spcBef>
              <a:spcAft>
                <a:spcPct val="0"/>
              </a:spcAft>
              <a:defRPr/>
            </a:pPr>
            <a:r>
              <a:rPr lang="en-US" altLang="ko-KR"/>
              <a:t>CS30500        Copyright (c) In-Young Ko, KAIST</a:t>
            </a:r>
            <a:endParaRPr lang="en-US" altLang="en-US" dirty="0"/>
          </a:p>
        </p:txBody>
      </p:sp>
      <p:pic>
        <p:nvPicPr>
          <p:cNvPr id="7" name="Picture 4" descr="The swimlane diagram is illustrated within a table. The three column headings of the table are: homeowner, camera and interface.">
            <a:extLst>
              <a:ext uri="{FF2B5EF4-FFF2-40B4-BE49-F238E27FC236}">
                <a16:creationId xmlns:a16="http://schemas.microsoft.com/office/drawing/2014/main" id="{51FB5314-0A43-524A-B259-010516A1010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3178"/>
          <a:stretch/>
        </p:blipFill>
        <p:spPr>
          <a:xfrm>
            <a:off x="6324600" y="846982"/>
            <a:ext cx="5562599" cy="5598180"/>
          </a:xfrm>
          <a:prstGeom prst="rect">
            <a:avLst/>
          </a:prstGeom>
          <a:ln>
            <a:noFill/>
          </a:ln>
          <a:effectLst>
            <a:outerShdw blurRad="292100" dist="139700" dir="2700000" algn="tl" rotWithShape="0">
              <a:srgbClr val="333333">
                <a:alpha val="65000"/>
              </a:srgbClr>
            </a:outerShdw>
          </a:effectLst>
        </p:spPr>
      </p:pic>
      <p:sp>
        <p:nvSpPr>
          <p:cNvPr id="8" name="Rectangle 8">
            <a:extLst>
              <a:ext uri="{FF2B5EF4-FFF2-40B4-BE49-F238E27FC236}">
                <a16:creationId xmlns:a16="http://schemas.microsoft.com/office/drawing/2014/main" id="{C97BEF9B-C82A-3848-84B3-E93BC3AF0CB3}"/>
              </a:ext>
            </a:extLst>
          </p:cNvPr>
          <p:cNvSpPr>
            <a:spLocks noChangeArrowheads="1"/>
          </p:cNvSpPr>
          <p:nvPr/>
        </p:nvSpPr>
        <p:spPr bwMode="auto">
          <a:xfrm>
            <a:off x="838200" y="6065134"/>
            <a:ext cx="89479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ea typeface="굴림" charset="-127"/>
              </a:defRPr>
            </a:lvl1pPr>
            <a:lvl2pPr marL="742950" indent="-285750">
              <a:defRPr>
                <a:solidFill>
                  <a:schemeClr val="tx1"/>
                </a:solidFill>
                <a:latin typeface="Arial" charset="0"/>
                <a:ea typeface="굴림" charset="-127"/>
              </a:defRPr>
            </a:lvl2pPr>
            <a:lvl3pPr marL="1143000" indent="-228600">
              <a:defRPr>
                <a:solidFill>
                  <a:schemeClr val="tx1"/>
                </a:solidFill>
                <a:latin typeface="Arial" charset="0"/>
                <a:ea typeface="굴림" charset="-127"/>
              </a:defRPr>
            </a:lvl3pPr>
            <a:lvl4pPr marL="1600200" indent="-228600">
              <a:defRPr>
                <a:solidFill>
                  <a:schemeClr val="tx1"/>
                </a:solidFill>
                <a:latin typeface="Arial" charset="0"/>
                <a:ea typeface="굴림" charset="-127"/>
              </a:defRPr>
            </a:lvl4pPr>
            <a:lvl5pPr marL="2057400" indent="-228600">
              <a:defRPr>
                <a:solidFill>
                  <a:schemeClr val="tx1"/>
                </a:solidFill>
                <a:latin typeface="Arial" charset="0"/>
                <a:ea typeface="굴림" charset="-127"/>
              </a:defRPr>
            </a:lvl5pPr>
            <a:lvl6pPr marL="2514600" indent="-228600" algn="ctr" eaLnBrk="0" fontAlgn="base" hangingPunct="0">
              <a:spcBef>
                <a:spcPct val="0"/>
              </a:spcBef>
              <a:spcAft>
                <a:spcPct val="0"/>
              </a:spcAft>
              <a:defRPr>
                <a:solidFill>
                  <a:schemeClr val="tx1"/>
                </a:solidFill>
                <a:latin typeface="Arial" charset="0"/>
                <a:ea typeface="굴림" charset="-127"/>
              </a:defRPr>
            </a:lvl6pPr>
            <a:lvl7pPr marL="2971800" indent="-228600" algn="ctr" eaLnBrk="0" fontAlgn="base" hangingPunct="0">
              <a:spcBef>
                <a:spcPct val="0"/>
              </a:spcBef>
              <a:spcAft>
                <a:spcPct val="0"/>
              </a:spcAft>
              <a:defRPr>
                <a:solidFill>
                  <a:schemeClr val="tx1"/>
                </a:solidFill>
                <a:latin typeface="Arial" charset="0"/>
                <a:ea typeface="굴림" charset="-127"/>
              </a:defRPr>
            </a:lvl7pPr>
            <a:lvl8pPr marL="3429000" indent="-228600" algn="ctr" eaLnBrk="0" fontAlgn="base" hangingPunct="0">
              <a:spcBef>
                <a:spcPct val="0"/>
              </a:spcBef>
              <a:spcAft>
                <a:spcPct val="0"/>
              </a:spcAft>
              <a:defRPr>
                <a:solidFill>
                  <a:schemeClr val="tx1"/>
                </a:solidFill>
                <a:latin typeface="Arial" charset="0"/>
                <a:ea typeface="굴림" charset="-127"/>
              </a:defRPr>
            </a:lvl8pPr>
            <a:lvl9pPr marL="3886200" indent="-228600" algn="ctr" eaLnBrk="0" fontAlgn="base" hangingPunct="0">
              <a:spcBef>
                <a:spcPct val="0"/>
              </a:spcBef>
              <a:spcAft>
                <a:spcPct val="0"/>
              </a:spcAft>
              <a:defRPr>
                <a:solidFill>
                  <a:schemeClr val="tx1"/>
                </a:solidFill>
                <a:latin typeface="Arial" charset="0"/>
                <a:ea typeface="굴림" charset="-127"/>
              </a:defRPr>
            </a:lvl9pPr>
          </a:lstStyle>
          <a:p>
            <a:r>
              <a:rPr lang="en-GB" altLang="ko-KR" sz="1200" dirty="0">
                <a:solidFill>
                  <a:srgbClr val="B2B2B2"/>
                </a:solidFill>
              </a:rPr>
              <a:t>[PrMa20 ] </a:t>
            </a:r>
            <a:endParaRPr lang="en-US" altLang="ko-KR" sz="1200" dirty="0">
              <a:solidFill>
                <a:srgbClr val="B2B2B2"/>
              </a:solidFill>
            </a:endParaRPr>
          </a:p>
        </p:txBody>
      </p:sp>
    </p:spTree>
    <p:extLst>
      <p:ext uri="{BB962C8B-B14F-4D97-AF65-F5344CB8AC3E}">
        <p14:creationId xmlns:p14="http://schemas.microsoft.com/office/powerpoint/2010/main" val="1322733919"/>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F9B0B0B-D54F-519F-E11F-BB261AC4E77C}"/>
              </a:ext>
            </a:extLst>
          </p:cNvPr>
          <p:cNvSpPr>
            <a:spLocks noGrp="1"/>
          </p:cNvSpPr>
          <p:nvPr>
            <p:ph type="title"/>
          </p:nvPr>
        </p:nvSpPr>
        <p:spPr/>
        <p:txBody>
          <a:bodyPr/>
          <a:lstStyle/>
          <a:p>
            <a:r>
              <a:rPr lang="en-US" altLang="ko-KR" dirty="0"/>
              <a:t>Software Engineering Principles are for …</a:t>
            </a:r>
            <a:endParaRPr kumimoji="1" lang="ko-KR" altLang="en-US" dirty="0"/>
          </a:p>
        </p:txBody>
      </p:sp>
      <p:sp>
        <p:nvSpPr>
          <p:cNvPr id="3" name="내용 개체 틀 2">
            <a:extLst>
              <a:ext uri="{FF2B5EF4-FFF2-40B4-BE49-F238E27FC236}">
                <a16:creationId xmlns:a16="http://schemas.microsoft.com/office/drawing/2014/main" id="{F2ADA435-4FEF-7218-A4FD-EC1C0C5A89A9}"/>
              </a:ext>
            </a:extLst>
          </p:cNvPr>
          <p:cNvSpPr>
            <a:spLocks noGrp="1"/>
          </p:cNvSpPr>
          <p:nvPr>
            <p:ph idx="1"/>
          </p:nvPr>
        </p:nvSpPr>
        <p:spPr>
          <a:xfrm>
            <a:off x="609601" y="1142999"/>
            <a:ext cx="7238999" cy="5193592"/>
          </a:xfrm>
        </p:spPr>
        <p:txBody>
          <a:bodyPr>
            <a:normAutofit/>
          </a:bodyPr>
          <a:lstStyle/>
          <a:p>
            <a:pPr>
              <a:spcBef>
                <a:spcPts val="4272"/>
              </a:spcBef>
            </a:pPr>
            <a:r>
              <a:rPr kumimoji="1" lang="en-US" altLang="ko-KR" b="1" u="sng" dirty="0">
                <a:solidFill>
                  <a:schemeClr val="accent5"/>
                </a:solidFill>
              </a:rPr>
              <a:t>Understanding</a:t>
            </a:r>
            <a:r>
              <a:rPr kumimoji="1" lang="en-US" altLang="ko-KR" b="1" dirty="0">
                <a:solidFill>
                  <a:schemeClr val="accent5"/>
                </a:solidFill>
              </a:rPr>
              <a:t> what to develop</a:t>
            </a:r>
          </a:p>
          <a:p>
            <a:pPr>
              <a:spcBef>
                <a:spcPts val="4272"/>
              </a:spcBef>
            </a:pPr>
            <a:r>
              <a:rPr lang="en-US" altLang="ko-KR" b="1" dirty="0">
                <a:solidFill>
                  <a:schemeClr val="accent3">
                    <a:lumMod val="75000"/>
                  </a:schemeClr>
                </a:solidFill>
              </a:rPr>
              <a:t>Developing software the </a:t>
            </a:r>
            <a:r>
              <a:rPr lang="en-US" altLang="ko-KR" b="1" u="sng" dirty="0">
                <a:solidFill>
                  <a:schemeClr val="accent3">
                    <a:lumMod val="75000"/>
                  </a:schemeClr>
                </a:solidFill>
              </a:rPr>
              <a:t>right way</a:t>
            </a:r>
          </a:p>
          <a:p>
            <a:pPr>
              <a:spcBef>
                <a:spcPts val="4272"/>
              </a:spcBef>
            </a:pPr>
            <a:r>
              <a:rPr kumimoji="1" lang="en-US" altLang="ko-KR" b="1" dirty="0">
                <a:solidFill>
                  <a:schemeClr val="accent6">
                    <a:lumMod val="75000"/>
                  </a:schemeClr>
                </a:solidFill>
              </a:rPr>
              <a:t>Developing the </a:t>
            </a:r>
            <a:r>
              <a:rPr kumimoji="1" lang="en-US" altLang="ko-KR" b="1" u="sng" dirty="0">
                <a:solidFill>
                  <a:schemeClr val="accent6">
                    <a:lumMod val="75000"/>
                  </a:schemeClr>
                </a:solidFill>
              </a:rPr>
              <a:t>right software</a:t>
            </a:r>
          </a:p>
          <a:p>
            <a:pPr marL="0" indent="0">
              <a:spcBef>
                <a:spcPts val="1872"/>
              </a:spcBef>
              <a:buNone/>
            </a:pPr>
            <a:r>
              <a:rPr lang="en-US" altLang="ko-KR" b="1" dirty="0">
                <a:solidFill>
                  <a:schemeClr val="accent6">
                    <a:lumMod val="75000"/>
                  </a:schemeClr>
                </a:solidFill>
              </a:rPr>
              <a:t>	</a:t>
            </a:r>
          </a:p>
          <a:p>
            <a:pPr marL="0" indent="0">
              <a:spcBef>
                <a:spcPts val="1872"/>
              </a:spcBef>
              <a:buNone/>
            </a:pPr>
            <a:r>
              <a:rPr lang="en-US" altLang="ko-KR" b="1" dirty="0">
                <a:solidFill>
                  <a:schemeClr val="accent6">
                    <a:lumMod val="75000"/>
                  </a:schemeClr>
                </a:solidFill>
              </a:rPr>
              <a:t>	</a:t>
            </a:r>
            <a:r>
              <a:rPr lang="en-US" altLang="ko-KR" b="1" dirty="0">
                <a:solidFill>
                  <a:schemeClr val="accent4">
                    <a:lumMod val="75000"/>
                  </a:schemeClr>
                </a:solidFill>
              </a:rPr>
              <a:t>by effectively collaborating with </a:t>
            </a:r>
          </a:p>
          <a:p>
            <a:pPr marL="0" indent="0">
              <a:spcBef>
                <a:spcPts val="1872"/>
              </a:spcBef>
              <a:buNone/>
            </a:pPr>
            <a:r>
              <a:rPr lang="en-US" altLang="ko-KR" b="1" dirty="0">
                <a:solidFill>
                  <a:schemeClr val="accent4">
                    <a:lumMod val="75000"/>
                  </a:schemeClr>
                </a:solidFill>
              </a:rPr>
              <a:t>	</a:t>
            </a:r>
            <a:r>
              <a:rPr lang="en-US" altLang="ko-KR" b="1" u="sng" dirty="0">
                <a:solidFill>
                  <a:schemeClr val="accent4">
                    <a:lumMod val="75000"/>
                  </a:schemeClr>
                </a:solidFill>
              </a:rPr>
              <a:t>stakeholders</a:t>
            </a:r>
            <a:r>
              <a:rPr lang="en-US" altLang="ko-KR" b="1" dirty="0">
                <a:solidFill>
                  <a:schemeClr val="accent4">
                    <a:lumMod val="75000"/>
                  </a:schemeClr>
                </a:solidFill>
              </a:rPr>
              <a:t>, including</a:t>
            </a:r>
          </a:p>
          <a:p>
            <a:pPr marL="0" indent="0">
              <a:spcBef>
                <a:spcPts val="1872"/>
              </a:spcBef>
              <a:buNone/>
            </a:pPr>
            <a:r>
              <a:rPr lang="en-US" altLang="ko-KR" b="1" dirty="0">
                <a:solidFill>
                  <a:schemeClr val="accent4">
                    <a:lumMod val="75000"/>
                  </a:schemeClr>
                </a:solidFill>
              </a:rPr>
              <a:t>	customers, users, and developers.</a:t>
            </a:r>
          </a:p>
        </p:txBody>
      </p:sp>
      <p:sp>
        <p:nvSpPr>
          <p:cNvPr id="4" name="날짜 개체 틀 3">
            <a:extLst>
              <a:ext uri="{FF2B5EF4-FFF2-40B4-BE49-F238E27FC236}">
                <a16:creationId xmlns:a16="http://schemas.microsoft.com/office/drawing/2014/main" id="{C6FF2A06-40A9-FC09-A6A1-A93C80E8A8EC}"/>
              </a:ext>
            </a:extLst>
          </p:cNvPr>
          <p:cNvSpPr>
            <a:spLocks noGrp="1"/>
          </p:cNvSpPr>
          <p:nvPr>
            <p:ph type="dt" sz="half" idx="10"/>
          </p:nvPr>
        </p:nvSpPr>
        <p:spPr/>
        <p:txBody>
          <a:bodyPr/>
          <a:lstStyle/>
          <a:p>
            <a:r>
              <a:rPr lang="en-US" altLang="ko-KR"/>
              <a:t>Spring 2025</a:t>
            </a:r>
            <a:endParaRPr lang="en-US" altLang="en-US" dirty="0"/>
          </a:p>
        </p:txBody>
      </p:sp>
      <p:sp>
        <p:nvSpPr>
          <p:cNvPr id="5" name="바닥글 개체 틀 4">
            <a:extLst>
              <a:ext uri="{FF2B5EF4-FFF2-40B4-BE49-F238E27FC236}">
                <a16:creationId xmlns:a16="http://schemas.microsoft.com/office/drawing/2014/main" id="{25EBBE56-774B-9B5D-EA73-5AAA50974328}"/>
              </a:ext>
            </a:extLst>
          </p:cNvPr>
          <p:cNvSpPr>
            <a:spLocks noGrp="1"/>
          </p:cNvSpPr>
          <p:nvPr>
            <p:ph type="ftr" sz="quarter" idx="11"/>
          </p:nvPr>
        </p:nvSpPr>
        <p:spPr/>
        <p:txBody>
          <a:bodyPr/>
          <a:lstStyle/>
          <a:p>
            <a:pPr algn="l" fontAlgn="base">
              <a:spcBef>
                <a:spcPct val="0"/>
              </a:spcBef>
              <a:spcAft>
                <a:spcPct val="0"/>
              </a:spcAft>
              <a:defRPr/>
            </a:pPr>
            <a:r>
              <a:rPr lang="en-US" altLang="ko-KR"/>
              <a:t>CS30500        Copyright (c) In-Young Ko, KAIST</a:t>
            </a:r>
            <a:endParaRPr lang="en-US" altLang="en-US" dirty="0"/>
          </a:p>
        </p:txBody>
      </p:sp>
      <p:sp>
        <p:nvSpPr>
          <p:cNvPr id="6" name="슬라이드 번호 개체 틀 5">
            <a:extLst>
              <a:ext uri="{FF2B5EF4-FFF2-40B4-BE49-F238E27FC236}">
                <a16:creationId xmlns:a16="http://schemas.microsoft.com/office/drawing/2014/main" id="{82A0E10E-3CDD-CD96-09F6-4C1C2998D27F}"/>
              </a:ext>
            </a:extLst>
          </p:cNvPr>
          <p:cNvSpPr>
            <a:spLocks noGrp="1"/>
          </p:cNvSpPr>
          <p:nvPr>
            <p:ph type="sldNum" sz="quarter" idx="12"/>
          </p:nvPr>
        </p:nvSpPr>
        <p:spPr/>
        <p:txBody>
          <a:bodyPr/>
          <a:lstStyle/>
          <a:p>
            <a:fld id="{72AC53DF-4216-466D-99A7-94400E6C2A25}" type="slidenum">
              <a:rPr lang="en-US" altLang="ko-KR" sz="1200" smtClean="0">
                <a:solidFill>
                  <a:schemeClr val="tx2"/>
                </a:solidFill>
              </a:rPr>
              <a:pPr/>
              <a:t>4</a:t>
            </a:fld>
            <a:endParaRPr lang="ko-KR" altLang="en-US" dirty="0"/>
          </a:p>
        </p:txBody>
      </p:sp>
      <p:grpSp>
        <p:nvGrpSpPr>
          <p:cNvPr id="9" name="그룹 8">
            <a:extLst>
              <a:ext uri="{FF2B5EF4-FFF2-40B4-BE49-F238E27FC236}">
                <a16:creationId xmlns:a16="http://schemas.microsoft.com/office/drawing/2014/main" id="{186F9875-C925-0410-4725-A9B4C49031AA}"/>
              </a:ext>
            </a:extLst>
          </p:cNvPr>
          <p:cNvGrpSpPr/>
          <p:nvPr/>
        </p:nvGrpSpPr>
        <p:grpSpPr>
          <a:xfrm>
            <a:off x="7522128" y="2667000"/>
            <a:ext cx="4454476" cy="3669591"/>
            <a:chOff x="7522128" y="2667000"/>
            <a:chExt cx="4454476" cy="3669591"/>
          </a:xfrm>
        </p:grpSpPr>
        <p:pic>
          <p:nvPicPr>
            <p:cNvPr id="1026" name="Picture 2" descr="Adobe Stock">
              <a:extLst>
                <a:ext uri="{FF2B5EF4-FFF2-40B4-BE49-F238E27FC236}">
                  <a16:creationId xmlns:a16="http://schemas.microsoft.com/office/drawing/2014/main" id="{94A4C22D-9A51-76F5-17D0-868571B6D3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22128" y="2667000"/>
              <a:ext cx="4454476" cy="3669591"/>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3473F02F-13C4-E006-587B-E36BC2910ED3}"/>
                </a:ext>
              </a:extLst>
            </p:cNvPr>
            <p:cNvSpPr txBox="1"/>
            <p:nvPr/>
          </p:nvSpPr>
          <p:spPr>
            <a:xfrm>
              <a:off x="8202510" y="6096000"/>
              <a:ext cx="3093711" cy="169277"/>
            </a:xfrm>
            <a:prstGeom prst="rect">
              <a:avLst/>
            </a:prstGeom>
            <a:noFill/>
          </p:spPr>
          <p:txBody>
            <a:bodyPr wrap="square">
              <a:spAutoFit/>
            </a:bodyPr>
            <a:lstStyle/>
            <a:p>
              <a:r>
                <a:rPr lang="ko-KR" altLang="en-US" sz="500" dirty="0" err="1">
                  <a:solidFill>
                    <a:schemeClr val="bg1">
                      <a:lumMod val="50000"/>
                    </a:schemeClr>
                  </a:solidFill>
                  <a:latin typeface="Arial" panose="020B0604020202020204" pitchFamily="34" charset="0"/>
                  <a:cs typeface="Arial" panose="020B0604020202020204" pitchFamily="34" charset="0"/>
                </a:rPr>
                <a:t>https</a:t>
              </a:r>
              <a:r>
                <a:rPr lang="ko-KR" altLang="en-US" sz="500" dirty="0">
                  <a:solidFill>
                    <a:schemeClr val="bg1">
                      <a:lumMod val="50000"/>
                    </a:schemeClr>
                  </a:solidFill>
                  <a:latin typeface="Arial" panose="020B0604020202020204" pitchFamily="34" charset="0"/>
                  <a:cs typeface="Arial" panose="020B0604020202020204" pitchFamily="34" charset="0"/>
                </a:rPr>
                <a:t>://</a:t>
              </a:r>
              <a:r>
                <a:rPr lang="ko-KR" altLang="en-US" sz="500" dirty="0" err="1">
                  <a:solidFill>
                    <a:schemeClr val="bg1">
                      <a:lumMod val="50000"/>
                    </a:schemeClr>
                  </a:solidFill>
                  <a:latin typeface="Arial" panose="020B0604020202020204" pitchFamily="34" charset="0"/>
                  <a:cs typeface="Arial" panose="020B0604020202020204" pitchFamily="34" charset="0"/>
                </a:rPr>
                <a:t>www.linkedin.com</a:t>
              </a:r>
              <a:r>
                <a:rPr lang="ko-KR" altLang="en-US" sz="500" dirty="0">
                  <a:solidFill>
                    <a:schemeClr val="bg1">
                      <a:lumMod val="50000"/>
                    </a:schemeClr>
                  </a:solidFill>
                  <a:latin typeface="Arial" panose="020B0604020202020204" pitchFamily="34" charset="0"/>
                  <a:cs typeface="Arial" panose="020B0604020202020204" pitchFamily="34" charset="0"/>
                </a:rPr>
                <a:t>/</a:t>
              </a:r>
              <a:r>
                <a:rPr lang="ko-KR" altLang="en-US" sz="500" dirty="0" err="1">
                  <a:solidFill>
                    <a:schemeClr val="bg1">
                      <a:lumMod val="50000"/>
                    </a:schemeClr>
                  </a:solidFill>
                  <a:latin typeface="Arial" panose="020B0604020202020204" pitchFamily="34" charset="0"/>
                  <a:cs typeface="Arial" panose="020B0604020202020204" pitchFamily="34" charset="0"/>
                </a:rPr>
                <a:t>pulse</a:t>
              </a:r>
              <a:r>
                <a:rPr lang="ko-KR" altLang="en-US" sz="500" dirty="0">
                  <a:solidFill>
                    <a:schemeClr val="bg1">
                      <a:lumMod val="50000"/>
                    </a:schemeClr>
                  </a:solidFill>
                  <a:latin typeface="Arial" panose="020B0604020202020204" pitchFamily="34" charset="0"/>
                  <a:cs typeface="Arial" panose="020B0604020202020204" pitchFamily="34" charset="0"/>
                </a:rPr>
                <a:t>/go-digital-why-diverse-inputs-multi-stakeholder-feedback-chris-leong/</a:t>
              </a:r>
            </a:p>
          </p:txBody>
        </p:sp>
      </p:grpSp>
    </p:spTree>
    <p:extLst>
      <p:ext uri="{BB962C8B-B14F-4D97-AF65-F5344CB8AC3E}">
        <p14:creationId xmlns:p14="http://schemas.microsoft.com/office/powerpoint/2010/main" val="298862414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0" presetClass="entr" presetSubtype="0" fill="hold" nodeType="with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F9B0B0B-D54F-519F-E11F-BB261AC4E77C}"/>
              </a:ext>
            </a:extLst>
          </p:cNvPr>
          <p:cNvSpPr>
            <a:spLocks noGrp="1"/>
          </p:cNvSpPr>
          <p:nvPr>
            <p:ph type="title"/>
          </p:nvPr>
        </p:nvSpPr>
        <p:spPr/>
        <p:txBody>
          <a:bodyPr/>
          <a:lstStyle/>
          <a:p>
            <a:r>
              <a:rPr lang="en-US" altLang="ko-KR" dirty="0"/>
              <a:t>Topics Covered and</a:t>
            </a:r>
            <a:r>
              <a:rPr lang="ko-KR" altLang="en-US" dirty="0"/>
              <a:t> </a:t>
            </a:r>
            <a:r>
              <a:rPr lang="en-US" altLang="ko-KR" dirty="0"/>
              <a:t>To-be</a:t>
            </a:r>
            <a:r>
              <a:rPr lang="ko-KR" altLang="en-US" dirty="0"/>
              <a:t> </a:t>
            </a:r>
            <a:r>
              <a:rPr lang="en-US" altLang="ko-KR" dirty="0"/>
              <a:t>Covered</a:t>
            </a:r>
            <a:endParaRPr kumimoji="1" lang="ko-KR" altLang="en-US" dirty="0"/>
          </a:p>
        </p:txBody>
      </p:sp>
      <p:sp>
        <p:nvSpPr>
          <p:cNvPr id="3" name="내용 개체 틀 2">
            <a:extLst>
              <a:ext uri="{FF2B5EF4-FFF2-40B4-BE49-F238E27FC236}">
                <a16:creationId xmlns:a16="http://schemas.microsoft.com/office/drawing/2014/main" id="{F2ADA435-4FEF-7218-A4FD-EC1C0C5A89A9}"/>
              </a:ext>
            </a:extLst>
          </p:cNvPr>
          <p:cNvSpPr>
            <a:spLocks noGrp="1"/>
          </p:cNvSpPr>
          <p:nvPr>
            <p:ph idx="1"/>
          </p:nvPr>
        </p:nvSpPr>
        <p:spPr>
          <a:xfrm>
            <a:off x="609601" y="762000"/>
            <a:ext cx="10667999" cy="5826967"/>
          </a:xfrm>
        </p:spPr>
        <p:txBody>
          <a:bodyPr>
            <a:normAutofit/>
          </a:bodyPr>
          <a:lstStyle/>
          <a:p>
            <a:pPr>
              <a:spcBef>
                <a:spcPts val="4272"/>
              </a:spcBef>
            </a:pPr>
            <a:r>
              <a:rPr kumimoji="1" lang="en-US" altLang="ko-KR" b="1" u="sng" dirty="0">
                <a:solidFill>
                  <a:schemeClr val="accent5"/>
                </a:solidFill>
              </a:rPr>
              <a:t>Understanding</a:t>
            </a:r>
            <a:r>
              <a:rPr kumimoji="1" lang="en-US" altLang="ko-KR" b="1" dirty="0">
                <a:solidFill>
                  <a:schemeClr val="accent5"/>
                </a:solidFill>
              </a:rPr>
              <a:t> what to develop</a:t>
            </a:r>
          </a:p>
          <a:p>
            <a:pPr lvl="1"/>
            <a:r>
              <a:rPr lang="en-US" altLang="ko-KR" b="1" dirty="0">
                <a:solidFill>
                  <a:prstClr val="black"/>
                </a:solidFill>
              </a:rPr>
              <a:t>Introduction</a:t>
            </a:r>
            <a:r>
              <a:rPr lang="en-US" altLang="ko-KR" dirty="0">
                <a:solidFill>
                  <a:prstClr val="black"/>
                </a:solidFill>
              </a:rPr>
              <a:t> to Software Engineering (Software Process &amp; Project Management)</a:t>
            </a:r>
          </a:p>
          <a:p>
            <a:pPr lvl="1"/>
            <a:r>
              <a:rPr lang="en-US" altLang="ko-KR" dirty="0"/>
              <a:t>Software </a:t>
            </a:r>
            <a:r>
              <a:rPr lang="en-US" altLang="ko-KR" b="1" dirty="0"/>
              <a:t>Requirements</a:t>
            </a:r>
            <a:r>
              <a:rPr lang="en-US" altLang="ko-KR" dirty="0"/>
              <a:t> Engineering</a:t>
            </a:r>
            <a:endParaRPr kumimoji="1" lang="en-US" altLang="ko-KR" b="1" dirty="0">
              <a:solidFill>
                <a:schemeClr val="accent5"/>
              </a:solidFill>
            </a:endParaRPr>
          </a:p>
          <a:p>
            <a:pPr>
              <a:spcBef>
                <a:spcPts val="1872"/>
              </a:spcBef>
            </a:pPr>
            <a:r>
              <a:rPr lang="en-US" altLang="ko-KR" b="1" dirty="0">
                <a:solidFill>
                  <a:schemeClr val="accent3">
                    <a:lumMod val="75000"/>
                  </a:schemeClr>
                </a:solidFill>
              </a:rPr>
              <a:t>Developing software the </a:t>
            </a:r>
            <a:r>
              <a:rPr lang="en-US" altLang="ko-KR" b="1" u="sng" dirty="0">
                <a:solidFill>
                  <a:schemeClr val="accent3">
                    <a:lumMod val="75000"/>
                  </a:schemeClr>
                </a:solidFill>
              </a:rPr>
              <a:t>right way</a:t>
            </a:r>
          </a:p>
          <a:p>
            <a:pPr lvl="1"/>
            <a:r>
              <a:rPr lang="en-US" altLang="ko-KR" dirty="0"/>
              <a:t>SE Principles: </a:t>
            </a:r>
            <a:r>
              <a:rPr lang="en-US" altLang="ko-KR" b="1" dirty="0"/>
              <a:t>Separation of Concerns</a:t>
            </a:r>
            <a:r>
              <a:rPr lang="en-US" altLang="ko-KR" dirty="0"/>
              <a:t>, </a:t>
            </a:r>
            <a:r>
              <a:rPr lang="en-US" altLang="ko-KR" b="1" dirty="0"/>
              <a:t>Abstraction, Modularity</a:t>
            </a:r>
            <a:r>
              <a:rPr lang="en-US" altLang="ko-KR" dirty="0"/>
              <a:t>, etc.</a:t>
            </a:r>
          </a:p>
          <a:p>
            <a:pPr lvl="1"/>
            <a:r>
              <a:rPr lang="en-US" altLang="ko-KR" dirty="0"/>
              <a:t>Process Models: Heavy-weight process, Prototyping, </a:t>
            </a:r>
            <a:r>
              <a:rPr lang="en-US" altLang="ko-KR" b="1" dirty="0"/>
              <a:t>Agile</a:t>
            </a:r>
            <a:r>
              <a:rPr lang="en-US" altLang="ko-KR" dirty="0"/>
              <a:t>, </a:t>
            </a:r>
            <a:r>
              <a:rPr lang="en-US" altLang="ko-KR" b="1" dirty="0"/>
              <a:t>DevOps</a:t>
            </a:r>
            <a:r>
              <a:rPr lang="en-US" altLang="ko-KR" dirty="0"/>
              <a:t>,..</a:t>
            </a:r>
            <a:endParaRPr lang="ko-KR" altLang="ko-KR" dirty="0"/>
          </a:p>
          <a:p>
            <a:pPr lvl="1"/>
            <a:r>
              <a:rPr lang="en-US" altLang="ko-KR" dirty="0"/>
              <a:t>Basics of </a:t>
            </a:r>
            <a:r>
              <a:rPr lang="en-US" altLang="ko-KR" b="1" dirty="0"/>
              <a:t>UML </a:t>
            </a:r>
            <a:r>
              <a:rPr lang="en-US" altLang="ko-KR" dirty="0"/>
              <a:t>(Unified Modeling Language)</a:t>
            </a:r>
            <a:endParaRPr lang="ko-KR" altLang="ko-KR" dirty="0"/>
          </a:p>
          <a:p>
            <a:pPr lvl="1"/>
            <a:r>
              <a:rPr lang="en-US" altLang="ko-KR" dirty="0"/>
              <a:t>Software Design: </a:t>
            </a:r>
            <a:r>
              <a:rPr lang="en-US" altLang="ko-KR" b="1" dirty="0"/>
              <a:t>Architectural</a:t>
            </a:r>
            <a:r>
              <a:rPr lang="en-US" altLang="ko-KR" dirty="0"/>
              <a:t> Patterns, </a:t>
            </a:r>
            <a:r>
              <a:rPr lang="en-US" altLang="ko-KR" b="1" dirty="0"/>
              <a:t>Resilient Design </a:t>
            </a:r>
            <a:r>
              <a:rPr lang="en-US" altLang="ko-KR" dirty="0"/>
              <a:t>Patterns</a:t>
            </a:r>
            <a:endParaRPr lang="en-US" altLang="ko-KR" b="1" u="sng" dirty="0">
              <a:solidFill>
                <a:schemeClr val="accent3">
                  <a:lumMod val="75000"/>
                </a:schemeClr>
              </a:solidFill>
            </a:endParaRPr>
          </a:p>
          <a:p>
            <a:pPr>
              <a:spcBef>
                <a:spcPts val="1872"/>
              </a:spcBef>
            </a:pPr>
            <a:r>
              <a:rPr kumimoji="1" lang="en-US" altLang="ko-KR" b="1" dirty="0">
                <a:solidFill>
                  <a:schemeClr val="accent6">
                    <a:lumMod val="75000"/>
                  </a:schemeClr>
                </a:solidFill>
              </a:rPr>
              <a:t>Developing the </a:t>
            </a:r>
            <a:r>
              <a:rPr kumimoji="1" lang="en-US" altLang="ko-KR" b="1" u="sng" dirty="0">
                <a:solidFill>
                  <a:schemeClr val="accent6">
                    <a:lumMod val="75000"/>
                  </a:schemeClr>
                </a:solidFill>
              </a:rPr>
              <a:t>right software</a:t>
            </a:r>
          </a:p>
          <a:p>
            <a:pPr lvl="1"/>
            <a:r>
              <a:rPr lang="en-US" altLang="ko-KR" dirty="0"/>
              <a:t>Software </a:t>
            </a:r>
            <a:r>
              <a:rPr lang="en-US" altLang="ko-KR" b="1" dirty="0"/>
              <a:t>Quality</a:t>
            </a:r>
            <a:r>
              <a:rPr lang="en-US" altLang="ko-KR" dirty="0"/>
              <a:t>: Correctness, Robustness, Safety, Security, etc.</a:t>
            </a:r>
            <a:endParaRPr lang="ko-KR" altLang="ko-KR" dirty="0"/>
          </a:p>
          <a:p>
            <a:pPr lvl="1"/>
            <a:r>
              <a:rPr lang="en-US" altLang="ko-KR" dirty="0"/>
              <a:t>Software Testing: </a:t>
            </a:r>
            <a:r>
              <a:rPr lang="en-US" altLang="ko-KR" b="1" dirty="0"/>
              <a:t>Testing overview</a:t>
            </a:r>
            <a:r>
              <a:rPr lang="en-US" altLang="ko-KR" dirty="0"/>
              <a:t>, </a:t>
            </a:r>
            <a:r>
              <a:rPr lang="en-US" altLang="ko-KR" b="1" dirty="0"/>
              <a:t>Black-box</a:t>
            </a:r>
            <a:r>
              <a:rPr lang="en-US" altLang="ko-KR" dirty="0"/>
              <a:t> and </a:t>
            </a:r>
            <a:r>
              <a:rPr lang="en-US" altLang="ko-KR" b="1" dirty="0"/>
              <a:t>White-box</a:t>
            </a:r>
            <a:r>
              <a:rPr lang="en-US" altLang="ko-KR" dirty="0"/>
              <a:t> testing</a:t>
            </a:r>
            <a:endParaRPr lang="ko-Kore-KR" altLang="en-US" dirty="0"/>
          </a:p>
        </p:txBody>
      </p:sp>
      <p:sp>
        <p:nvSpPr>
          <p:cNvPr id="4" name="날짜 개체 틀 3">
            <a:extLst>
              <a:ext uri="{FF2B5EF4-FFF2-40B4-BE49-F238E27FC236}">
                <a16:creationId xmlns:a16="http://schemas.microsoft.com/office/drawing/2014/main" id="{C6FF2A06-40A9-FC09-A6A1-A93C80E8A8EC}"/>
              </a:ext>
            </a:extLst>
          </p:cNvPr>
          <p:cNvSpPr>
            <a:spLocks noGrp="1"/>
          </p:cNvSpPr>
          <p:nvPr>
            <p:ph type="dt" sz="half" idx="10"/>
          </p:nvPr>
        </p:nvSpPr>
        <p:spPr/>
        <p:txBody>
          <a:bodyPr/>
          <a:lstStyle/>
          <a:p>
            <a:r>
              <a:rPr lang="en-US" altLang="ko-KR"/>
              <a:t>Spring 2025</a:t>
            </a:r>
            <a:endParaRPr lang="en-US" altLang="en-US" dirty="0"/>
          </a:p>
        </p:txBody>
      </p:sp>
      <p:sp>
        <p:nvSpPr>
          <p:cNvPr id="5" name="바닥글 개체 틀 4">
            <a:extLst>
              <a:ext uri="{FF2B5EF4-FFF2-40B4-BE49-F238E27FC236}">
                <a16:creationId xmlns:a16="http://schemas.microsoft.com/office/drawing/2014/main" id="{25EBBE56-774B-9B5D-EA73-5AAA50974328}"/>
              </a:ext>
            </a:extLst>
          </p:cNvPr>
          <p:cNvSpPr>
            <a:spLocks noGrp="1"/>
          </p:cNvSpPr>
          <p:nvPr>
            <p:ph type="ftr" sz="quarter" idx="11"/>
          </p:nvPr>
        </p:nvSpPr>
        <p:spPr/>
        <p:txBody>
          <a:bodyPr/>
          <a:lstStyle/>
          <a:p>
            <a:pPr algn="l" fontAlgn="base">
              <a:spcBef>
                <a:spcPct val="0"/>
              </a:spcBef>
              <a:spcAft>
                <a:spcPct val="0"/>
              </a:spcAft>
              <a:defRPr/>
            </a:pPr>
            <a:r>
              <a:rPr lang="en-US" altLang="ko-KR"/>
              <a:t>CS30500        Copyright (c) In-Young Ko, KAIST</a:t>
            </a:r>
            <a:endParaRPr lang="en-US" altLang="en-US" dirty="0"/>
          </a:p>
        </p:txBody>
      </p:sp>
      <p:sp>
        <p:nvSpPr>
          <p:cNvPr id="6" name="슬라이드 번호 개체 틀 5">
            <a:extLst>
              <a:ext uri="{FF2B5EF4-FFF2-40B4-BE49-F238E27FC236}">
                <a16:creationId xmlns:a16="http://schemas.microsoft.com/office/drawing/2014/main" id="{82A0E10E-3CDD-CD96-09F6-4C1C2998D27F}"/>
              </a:ext>
            </a:extLst>
          </p:cNvPr>
          <p:cNvSpPr>
            <a:spLocks noGrp="1"/>
          </p:cNvSpPr>
          <p:nvPr>
            <p:ph type="sldNum" sz="quarter" idx="12"/>
          </p:nvPr>
        </p:nvSpPr>
        <p:spPr/>
        <p:txBody>
          <a:bodyPr/>
          <a:lstStyle/>
          <a:p>
            <a:fld id="{72AC53DF-4216-466D-99A7-94400E6C2A25}" type="slidenum">
              <a:rPr lang="en-US" altLang="ko-KR" sz="1200" smtClean="0">
                <a:solidFill>
                  <a:schemeClr val="tx2"/>
                </a:solidFill>
              </a:rPr>
              <a:pPr/>
              <a:t>5</a:t>
            </a:fld>
            <a:endParaRPr lang="ko-KR" altLang="en-US" dirty="0"/>
          </a:p>
        </p:txBody>
      </p:sp>
      <p:cxnSp>
        <p:nvCxnSpPr>
          <p:cNvPr id="8" name="직선 연결선[R] 7">
            <a:extLst>
              <a:ext uri="{FF2B5EF4-FFF2-40B4-BE49-F238E27FC236}">
                <a16:creationId xmlns:a16="http://schemas.microsoft.com/office/drawing/2014/main" id="{9CC1D056-BA14-1412-57F1-84AD673C35DD}"/>
              </a:ext>
            </a:extLst>
          </p:cNvPr>
          <p:cNvCxnSpPr/>
          <p:nvPr/>
        </p:nvCxnSpPr>
        <p:spPr>
          <a:xfrm>
            <a:off x="679782" y="4495800"/>
            <a:ext cx="10826418" cy="0"/>
          </a:xfrm>
          <a:prstGeom prst="line">
            <a:avLst/>
          </a:prstGeom>
          <a:ln w="28575">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695177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childTnLst>
                          </p:cTn>
                        </p:par>
                        <p:par>
                          <p:cTn id="29" fill="hold">
                            <p:stCondLst>
                              <p:cond delay="0"/>
                            </p:stCondLst>
                            <p:childTnLst>
                              <p:par>
                                <p:cTn id="30" presetID="22" presetClass="entr" presetSubtype="8" fill="hold" nodeType="after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wipe(left)">
                                      <p:cBhvr>
                                        <p:cTn id="32" dur="500"/>
                                        <p:tgtEl>
                                          <p:spTgt spid="8"/>
                                        </p:tgtEl>
                                      </p:cBhvr>
                                    </p:animEffec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4" descr="An illustration displays a bridge. Three circles represent the system description, analysis model, and design model. ">
            <a:extLst>
              <a:ext uri="{FF2B5EF4-FFF2-40B4-BE49-F238E27FC236}">
                <a16:creationId xmlns:a16="http://schemas.microsoft.com/office/drawing/2014/main" id="{6CE726D0-23C1-3348-B8DD-03697B21B21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5956"/>
          <a:stretch/>
        </p:blipFill>
        <p:spPr>
          <a:xfrm>
            <a:off x="8072669" y="2153180"/>
            <a:ext cx="3966931" cy="3714220"/>
          </a:xfrm>
          <a:prstGeom prst="rect">
            <a:avLst/>
          </a:prstGeom>
        </p:spPr>
      </p:pic>
      <p:sp>
        <p:nvSpPr>
          <p:cNvPr id="2" name="Title 1">
            <a:extLst>
              <a:ext uri="{FF2B5EF4-FFF2-40B4-BE49-F238E27FC236}">
                <a16:creationId xmlns:a16="http://schemas.microsoft.com/office/drawing/2014/main" id="{6BF7D065-69D6-43BD-8F16-1ED37377658A}"/>
              </a:ext>
            </a:extLst>
          </p:cNvPr>
          <p:cNvSpPr>
            <a:spLocks noGrp="1"/>
          </p:cNvSpPr>
          <p:nvPr>
            <p:ph type="title"/>
          </p:nvPr>
        </p:nvSpPr>
        <p:spPr/>
        <p:txBody>
          <a:bodyPr>
            <a:noAutofit/>
          </a:bodyPr>
          <a:lstStyle/>
          <a:p>
            <a:r>
              <a:rPr lang="en-US" dirty="0">
                <a:latin typeface="Arial" panose="020B0604020202020204" pitchFamily="34" charset="0"/>
                <a:cs typeface="Arial" panose="020B0604020202020204" pitchFamily="34" charset="0"/>
              </a:rPr>
              <a:t>Requirements Analysis to Design</a:t>
            </a:r>
          </a:p>
        </p:txBody>
      </p:sp>
      <p:sp>
        <p:nvSpPr>
          <p:cNvPr id="4" name="Content Placeholder 3">
            <a:extLst>
              <a:ext uri="{FF2B5EF4-FFF2-40B4-BE49-F238E27FC236}">
                <a16:creationId xmlns:a16="http://schemas.microsoft.com/office/drawing/2014/main" id="{F11F9857-6496-490D-8EF4-49E16A203194}"/>
              </a:ext>
            </a:extLst>
          </p:cNvPr>
          <p:cNvSpPr>
            <a:spLocks noGrp="1"/>
          </p:cNvSpPr>
          <p:nvPr>
            <p:ph idx="1"/>
          </p:nvPr>
        </p:nvSpPr>
        <p:spPr>
          <a:xfrm>
            <a:off x="609600" y="914400"/>
            <a:ext cx="8000999" cy="5410200"/>
          </a:xfrm>
        </p:spPr>
        <p:txBody>
          <a:bodyPr vert="horz" lIns="91440" tIns="45720" rIns="91440" bIns="45720" rtlCol="0">
            <a:noAutofit/>
          </a:bodyPr>
          <a:lstStyle/>
          <a:p>
            <a:pPr marL="342900" lvl="1" indent="-342900">
              <a:spcBef>
                <a:spcPts val="1000"/>
              </a:spcBef>
              <a:buFont typeface="Arial" panose="020B0604020202020204" pitchFamily="34" charset="0"/>
              <a:buChar char="•"/>
            </a:pPr>
            <a:r>
              <a:rPr lang="en-US" altLang="en-US" sz="2800" dirty="0">
                <a:latin typeface="Arial" panose="020B0604020202020204" pitchFamily="34" charset="0"/>
                <a:cs typeface="Arial" panose="020B0604020202020204" pitchFamily="34" charset="0"/>
              </a:rPr>
              <a:t>Specifies software’s </a:t>
            </a:r>
            <a:r>
              <a:rPr lang="en-US" altLang="en-US" sz="2800" u="sng" dirty="0">
                <a:latin typeface="Arial" panose="020B0604020202020204" pitchFamily="34" charset="0"/>
                <a:cs typeface="Arial" panose="020B0604020202020204" pitchFamily="34" charset="0"/>
              </a:rPr>
              <a:t>operational characteristics</a:t>
            </a:r>
          </a:p>
          <a:p>
            <a:pPr marL="342900" lvl="1" indent="-342900">
              <a:spcBef>
                <a:spcPts val="1000"/>
              </a:spcBef>
              <a:buFont typeface="Arial" panose="020B0604020202020204" pitchFamily="34" charset="0"/>
              <a:buChar char="•"/>
            </a:pPr>
            <a:r>
              <a:rPr lang="en-US" altLang="en-US" sz="2800" dirty="0">
                <a:latin typeface="Arial" panose="020B0604020202020204" pitchFamily="34" charset="0"/>
                <a:cs typeface="Arial" panose="020B0604020202020204" pitchFamily="34" charset="0"/>
              </a:rPr>
              <a:t>Indicates software's </a:t>
            </a:r>
            <a:r>
              <a:rPr lang="en-US" altLang="en-US" sz="2800" u="sng" dirty="0">
                <a:latin typeface="Arial" panose="020B0604020202020204" pitchFamily="34" charset="0"/>
                <a:cs typeface="Arial" panose="020B0604020202020204" pitchFamily="34" charset="0"/>
              </a:rPr>
              <a:t>interface</a:t>
            </a:r>
            <a:r>
              <a:rPr lang="en-US" altLang="en-US" sz="2800" dirty="0">
                <a:latin typeface="Arial" panose="020B0604020202020204" pitchFamily="34" charset="0"/>
                <a:cs typeface="Arial" panose="020B0604020202020204" pitchFamily="34" charset="0"/>
              </a:rPr>
              <a:t> with other system elements</a:t>
            </a:r>
          </a:p>
          <a:p>
            <a:pPr marL="342900" lvl="1" indent="-342900">
              <a:spcBef>
                <a:spcPts val="1000"/>
              </a:spcBef>
              <a:buFont typeface="Arial" panose="020B0604020202020204" pitchFamily="34" charset="0"/>
              <a:buChar char="•"/>
            </a:pPr>
            <a:r>
              <a:rPr lang="en-US" altLang="en-US" sz="2800" dirty="0">
                <a:latin typeface="Arial" panose="020B0604020202020204" pitchFamily="34" charset="0"/>
                <a:cs typeface="Arial" panose="020B0604020202020204" pitchFamily="34" charset="0"/>
              </a:rPr>
              <a:t>Establishes </a:t>
            </a:r>
            <a:r>
              <a:rPr lang="en-US" altLang="en-US" sz="2800" u="sng" dirty="0">
                <a:latin typeface="Arial" panose="020B0604020202020204" pitchFamily="34" charset="0"/>
                <a:cs typeface="Arial" panose="020B0604020202020204" pitchFamily="34" charset="0"/>
              </a:rPr>
              <a:t>constraints</a:t>
            </a:r>
            <a:r>
              <a:rPr lang="en-US" altLang="en-US" sz="2800" dirty="0">
                <a:latin typeface="Arial" panose="020B0604020202020204" pitchFamily="34" charset="0"/>
                <a:cs typeface="Arial" panose="020B0604020202020204" pitchFamily="34" charset="0"/>
              </a:rPr>
              <a:t> that software must meet</a:t>
            </a:r>
          </a:p>
          <a:p>
            <a:pPr>
              <a:spcBef>
                <a:spcPts val="300"/>
              </a:spcBef>
            </a:pPr>
            <a:r>
              <a:rPr lang="en-US" altLang="en-US" dirty="0">
                <a:latin typeface="Arial" panose="020B0604020202020204" pitchFamily="34" charset="0"/>
                <a:cs typeface="Arial" panose="020B0604020202020204" pitchFamily="34" charset="0"/>
              </a:rPr>
              <a:t>Requirements analysis allows the software engineer to:</a:t>
            </a:r>
          </a:p>
          <a:p>
            <a:pPr marL="691650" lvl="2" indent="-291600">
              <a:spcBef>
                <a:spcPts val="1000"/>
              </a:spcBef>
            </a:pPr>
            <a:r>
              <a:rPr lang="en-US" altLang="en-US" sz="2400" u="sng" dirty="0">
                <a:latin typeface="Arial" panose="020B0604020202020204" pitchFamily="34" charset="0"/>
                <a:cs typeface="Arial" panose="020B0604020202020204" pitchFamily="34" charset="0"/>
              </a:rPr>
              <a:t>Elaborate</a:t>
            </a:r>
            <a:r>
              <a:rPr lang="en-US" altLang="en-US" sz="2400" dirty="0">
                <a:latin typeface="Arial" panose="020B0604020202020204" pitchFamily="34" charset="0"/>
                <a:cs typeface="Arial" panose="020B0604020202020204" pitchFamily="34" charset="0"/>
              </a:rPr>
              <a:t> on basic requirements established during earlier requirement engineering tasks</a:t>
            </a:r>
          </a:p>
          <a:p>
            <a:pPr marL="691650" lvl="2" indent="-291600">
              <a:spcBef>
                <a:spcPts val="1000"/>
              </a:spcBef>
            </a:pPr>
            <a:r>
              <a:rPr lang="en-US" altLang="en-US" sz="2400" u="sng" dirty="0">
                <a:solidFill>
                  <a:srgbClr val="0432FF"/>
                </a:solidFill>
                <a:latin typeface="Arial" panose="020B0604020202020204" pitchFamily="34" charset="0"/>
                <a:cs typeface="Arial" panose="020B0604020202020204" pitchFamily="34" charset="0"/>
              </a:rPr>
              <a:t>Build models</a:t>
            </a:r>
            <a:r>
              <a:rPr lang="en-US" altLang="en-US" sz="2400" dirty="0">
                <a:latin typeface="Arial" panose="020B0604020202020204" pitchFamily="34" charset="0"/>
                <a:cs typeface="Arial" panose="020B0604020202020204" pitchFamily="34" charset="0"/>
              </a:rPr>
              <a:t> that depict the user’s needs from several different perspectives</a:t>
            </a:r>
            <a:endParaRPr lang="en-US" altLang="ko-Kore-KR" sz="2400" dirty="0">
              <a:latin typeface="Arial" panose="020B0604020202020204" pitchFamily="34" charset="0"/>
              <a:cs typeface="Arial" panose="020B0604020202020204" pitchFamily="34" charset="0"/>
            </a:endParaRPr>
          </a:p>
          <a:p>
            <a:pPr marL="291600" lvl="1" indent="-291600">
              <a:spcBef>
                <a:spcPts val="1000"/>
              </a:spcBef>
            </a:pPr>
            <a:endParaRPr lang="en-US" altLang="en-US" sz="2800" noProof="0" dirty="0">
              <a:latin typeface="Arial" panose="020B0604020202020204" pitchFamily="34" charset="0"/>
              <a:cs typeface="Arial" panose="020B0604020202020204" pitchFamily="34" charset="0"/>
            </a:endParaRPr>
          </a:p>
        </p:txBody>
      </p:sp>
      <p:sp>
        <p:nvSpPr>
          <p:cNvPr id="3" name="Slide Number Placeholder 2">
            <a:extLst>
              <a:ext uri="{FF2B5EF4-FFF2-40B4-BE49-F238E27FC236}">
                <a16:creationId xmlns:a16="http://schemas.microsoft.com/office/drawing/2014/main" id="{2D4782CA-4060-4792-BD56-58A66C68CB55}"/>
              </a:ext>
            </a:extLst>
          </p:cNvPr>
          <p:cNvSpPr>
            <a:spLocks noGrp="1"/>
          </p:cNvSpPr>
          <p:nvPr>
            <p:ph type="sldNum" sz="quarter" idx="12"/>
          </p:nvPr>
        </p:nvSpPr>
        <p:spPr/>
        <p:txBody>
          <a:bodyPr/>
          <a:lstStyle/>
          <a:p>
            <a:fld id="{68151E55-6873-49E2-B8D5-2F265E6F1973}" type="slidenum">
              <a:rPr lang="en-US" smtClean="0">
                <a:latin typeface="Times New Roman" panose="02020603050405020304" pitchFamily="18" charset="0"/>
                <a:cs typeface="Times New Roman" panose="02020603050405020304" pitchFamily="18" charset="0"/>
              </a:rPr>
              <a:pPr/>
              <a:t>6</a:t>
            </a:fld>
            <a:endParaRPr lang="en-US">
              <a:latin typeface="Times New Roman" panose="02020603050405020304" pitchFamily="18" charset="0"/>
              <a:cs typeface="Times New Roman" panose="02020603050405020304" pitchFamily="18" charset="0"/>
            </a:endParaRPr>
          </a:p>
        </p:txBody>
      </p:sp>
      <p:sp>
        <p:nvSpPr>
          <p:cNvPr id="7" name="Rectangle 8">
            <a:extLst>
              <a:ext uri="{FF2B5EF4-FFF2-40B4-BE49-F238E27FC236}">
                <a16:creationId xmlns:a16="http://schemas.microsoft.com/office/drawing/2014/main" id="{A47F30E5-BE7F-4640-9617-F46AA1DAB4BA}"/>
              </a:ext>
            </a:extLst>
          </p:cNvPr>
          <p:cNvSpPr>
            <a:spLocks noChangeArrowheads="1"/>
          </p:cNvSpPr>
          <p:nvPr/>
        </p:nvSpPr>
        <p:spPr bwMode="auto">
          <a:xfrm>
            <a:off x="10920734" y="6228689"/>
            <a:ext cx="89479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ea typeface="굴림" charset="-127"/>
              </a:defRPr>
            </a:lvl1pPr>
            <a:lvl2pPr marL="742950" indent="-285750">
              <a:defRPr>
                <a:solidFill>
                  <a:schemeClr val="tx1"/>
                </a:solidFill>
                <a:latin typeface="Arial" charset="0"/>
                <a:ea typeface="굴림" charset="-127"/>
              </a:defRPr>
            </a:lvl2pPr>
            <a:lvl3pPr marL="1143000" indent="-228600">
              <a:defRPr>
                <a:solidFill>
                  <a:schemeClr val="tx1"/>
                </a:solidFill>
                <a:latin typeface="Arial" charset="0"/>
                <a:ea typeface="굴림" charset="-127"/>
              </a:defRPr>
            </a:lvl3pPr>
            <a:lvl4pPr marL="1600200" indent="-228600">
              <a:defRPr>
                <a:solidFill>
                  <a:schemeClr val="tx1"/>
                </a:solidFill>
                <a:latin typeface="Arial" charset="0"/>
                <a:ea typeface="굴림" charset="-127"/>
              </a:defRPr>
            </a:lvl4pPr>
            <a:lvl5pPr marL="2057400" indent="-228600">
              <a:defRPr>
                <a:solidFill>
                  <a:schemeClr val="tx1"/>
                </a:solidFill>
                <a:latin typeface="Arial" charset="0"/>
                <a:ea typeface="굴림" charset="-127"/>
              </a:defRPr>
            </a:lvl5pPr>
            <a:lvl6pPr marL="2514600" indent="-228600" algn="ctr" eaLnBrk="0" fontAlgn="base" hangingPunct="0">
              <a:spcBef>
                <a:spcPct val="0"/>
              </a:spcBef>
              <a:spcAft>
                <a:spcPct val="0"/>
              </a:spcAft>
              <a:defRPr>
                <a:solidFill>
                  <a:schemeClr val="tx1"/>
                </a:solidFill>
                <a:latin typeface="Arial" charset="0"/>
                <a:ea typeface="굴림" charset="-127"/>
              </a:defRPr>
            </a:lvl6pPr>
            <a:lvl7pPr marL="2971800" indent="-228600" algn="ctr" eaLnBrk="0" fontAlgn="base" hangingPunct="0">
              <a:spcBef>
                <a:spcPct val="0"/>
              </a:spcBef>
              <a:spcAft>
                <a:spcPct val="0"/>
              </a:spcAft>
              <a:defRPr>
                <a:solidFill>
                  <a:schemeClr val="tx1"/>
                </a:solidFill>
                <a:latin typeface="Arial" charset="0"/>
                <a:ea typeface="굴림" charset="-127"/>
              </a:defRPr>
            </a:lvl7pPr>
            <a:lvl8pPr marL="3429000" indent="-228600" algn="ctr" eaLnBrk="0" fontAlgn="base" hangingPunct="0">
              <a:spcBef>
                <a:spcPct val="0"/>
              </a:spcBef>
              <a:spcAft>
                <a:spcPct val="0"/>
              </a:spcAft>
              <a:defRPr>
                <a:solidFill>
                  <a:schemeClr val="tx1"/>
                </a:solidFill>
                <a:latin typeface="Arial" charset="0"/>
                <a:ea typeface="굴림" charset="-127"/>
              </a:defRPr>
            </a:lvl8pPr>
            <a:lvl9pPr marL="3886200" indent="-228600" algn="ctr" eaLnBrk="0" fontAlgn="base" hangingPunct="0">
              <a:spcBef>
                <a:spcPct val="0"/>
              </a:spcBef>
              <a:spcAft>
                <a:spcPct val="0"/>
              </a:spcAft>
              <a:defRPr>
                <a:solidFill>
                  <a:schemeClr val="tx1"/>
                </a:solidFill>
                <a:latin typeface="Arial" charset="0"/>
                <a:ea typeface="굴림" charset="-127"/>
              </a:defRPr>
            </a:lvl9pPr>
          </a:lstStyle>
          <a:p>
            <a:r>
              <a:rPr lang="en-GB" altLang="ko-KR" sz="1200" dirty="0">
                <a:solidFill>
                  <a:srgbClr val="B2B2B2"/>
                </a:solidFill>
              </a:rPr>
              <a:t>[PrMa20 ] </a:t>
            </a:r>
            <a:endParaRPr lang="en-US" altLang="ko-KR" sz="1200" dirty="0">
              <a:solidFill>
                <a:srgbClr val="B2B2B2"/>
              </a:solidFill>
            </a:endParaRPr>
          </a:p>
        </p:txBody>
      </p:sp>
      <p:sp>
        <p:nvSpPr>
          <p:cNvPr id="8" name="날짜 개체 틀 7">
            <a:extLst>
              <a:ext uri="{FF2B5EF4-FFF2-40B4-BE49-F238E27FC236}">
                <a16:creationId xmlns:a16="http://schemas.microsoft.com/office/drawing/2014/main" id="{ED7DA96E-6D63-D049-92ED-87657C104DF5}"/>
              </a:ext>
            </a:extLst>
          </p:cNvPr>
          <p:cNvSpPr>
            <a:spLocks noGrp="1"/>
          </p:cNvSpPr>
          <p:nvPr>
            <p:ph type="dt" sz="half" idx="10"/>
          </p:nvPr>
        </p:nvSpPr>
        <p:spPr/>
        <p:txBody>
          <a:bodyPr/>
          <a:lstStyle/>
          <a:p>
            <a:r>
              <a:rPr lang="en-US" altLang="ko-KR"/>
              <a:t>Spring 2025</a:t>
            </a:r>
            <a:endParaRPr lang="en-US" altLang="en-US" dirty="0"/>
          </a:p>
        </p:txBody>
      </p:sp>
      <p:sp>
        <p:nvSpPr>
          <p:cNvPr id="9" name="바닥글 개체 틀 8">
            <a:extLst>
              <a:ext uri="{FF2B5EF4-FFF2-40B4-BE49-F238E27FC236}">
                <a16:creationId xmlns:a16="http://schemas.microsoft.com/office/drawing/2014/main" id="{910532B0-0315-F043-8C32-264907EFE073}"/>
              </a:ext>
            </a:extLst>
          </p:cNvPr>
          <p:cNvSpPr>
            <a:spLocks noGrp="1"/>
          </p:cNvSpPr>
          <p:nvPr>
            <p:ph type="ftr" sz="quarter" idx="11"/>
          </p:nvPr>
        </p:nvSpPr>
        <p:spPr/>
        <p:txBody>
          <a:bodyPr/>
          <a:lstStyle/>
          <a:p>
            <a:pPr algn="l" fontAlgn="base">
              <a:spcBef>
                <a:spcPct val="0"/>
              </a:spcBef>
              <a:spcAft>
                <a:spcPct val="0"/>
              </a:spcAft>
              <a:defRPr/>
            </a:pPr>
            <a:r>
              <a:rPr lang="en-US" altLang="ko-KR" dirty="0"/>
              <a:t>CS30500        Copyright (c) In-Young Ko, KAIST</a:t>
            </a:r>
            <a:endParaRPr lang="en-US" altLang="en-US" dirty="0"/>
          </a:p>
        </p:txBody>
      </p:sp>
      <p:sp>
        <p:nvSpPr>
          <p:cNvPr id="10" name="화살표: 오른쪽 9">
            <a:extLst>
              <a:ext uri="{FF2B5EF4-FFF2-40B4-BE49-F238E27FC236}">
                <a16:creationId xmlns:a16="http://schemas.microsoft.com/office/drawing/2014/main" id="{CC2ACCBD-2790-5003-0F0D-3B54FDF13B41}"/>
              </a:ext>
            </a:extLst>
          </p:cNvPr>
          <p:cNvSpPr/>
          <p:nvPr/>
        </p:nvSpPr>
        <p:spPr>
          <a:xfrm rot="2756568">
            <a:off x="9333615" y="2622498"/>
            <a:ext cx="3276600" cy="685800"/>
          </a:xfrm>
          <a:prstGeom prst="rightArrow">
            <a:avLst/>
          </a:prstGeom>
          <a:grpFill/>
          <a:ln w="6350">
            <a:solidFill>
              <a:srgbClr val="439FD3"/>
            </a:solidFill>
          </a:ln>
          <a:effectLst>
            <a:outerShdw blurRad="63500" sx="102000" sy="102000" algn="ctr"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000" dirty="0">
              <a:solidFill>
                <a:schemeClr val="tx1"/>
              </a:solidFill>
            </a:endParaRPr>
          </a:p>
        </p:txBody>
      </p:sp>
      <p:sp>
        <p:nvSpPr>
          <p:cNvPr id="11" name="TextBox 10">
            <a:extLst>
              <a:ext uri="{FF2B5EF4-FFF2-40B4-BE49-F238E27FC236}">
                <a16:creationId xmlns:a16="http://schemas.microsoft.com/office/drawing/2014/main" id="{7764FDF1-D0B4-2212-3D9C-F5E3E708501C}"/>
              </a:ext>
            </a:extLst>
          </p:cNvPr>
          <p:cNvSpPr txBox="1"/>
          <p:nvPr/>
        </p:nvSpPr>
        <p:spPr>
          <a:xfrm>
            <a:off x="5649685" y="2978331"/>
            <a:ext cx="914400" cy="914400"/>
          </a:xfrm>
          <a:prstGeom prst="rect">
            <a:avLst/>
          </a:prstGeom>
          <a:noFill/>
        </p:spPr>
        <p:txBody>
          <a:bodyPr wrap="square" rtlCol="0" anchor="ctr">
            <a:noAutofit/>
          </a:bodyPr>
          <a:lstStyle/>
          <a:p>
            <a:pPr marL="285750" indent="-285750">
              <a:spcBef>
                <a:spcPts val="600"/>
              </a:spcBef>
              <a:buFont typeface="Arial" panose="020B0604020202020204" pitchFamily="34" charset="0"/>
              <a:buChar char="•"/>
            </a:pPr>
            <a:endParaRPr lang="ko-KR" altLang="en-US" sz="1200" b="1" dirty="0"/>
          </a:p>
        </p:txBody>
      </p:sp>
      <p:sp>
        <p:nvSpPr>
          <p:cNvPr id="12" name="TextBox 11">
            <a:extLst>
              <a:ext uri="{FF2B5EF4-FFF2-40B4-BE49-F238E27FC236}">
                <a16:creationId xmlns:a16="http://schemas.microsoft.com/office/drawing/2014/main" id="{29A57331-A803-0998-3E49-6966E30B50CA}"/>
              </a:ext>
            </a:extLst>
          </p:cNvPr>
          <p:cNvSpPr txBox="1"/>
          <p:nvPr/>
        </p:nvSpPr>
        <p:spPr>
          <a:xfrm rot="2764479">
            <a:off x="10242108" y="2169644"/>
            <a:ext cx="914400" cy="914400"/>
          </a:xfrm>
          <a:prstGeom prst="rect">
            <a:avLst/>
          </a:prstGeom>
          <a:noFill/>
        </p:spPr>
        <p:txBody>
          <a:bodyPr wrap="none" rtlCol="0" anchor="ctr">
            <a:noAutofit/>
          </a:bodyPr>
          <a:lstStyle/>
          <a:p>
            <a:pPr>
              <a:spcBef>
                <a:spcPts val="600"/>
              </a:spcBef>
            </a:pPr>
            <a:r>
              <a:rPr lang="en-US" altLang="ko-KR" b="1" dirty="0"/>
              <a:t>Traceability</a:t>
            </a:r>
            <a:endParaRPr lang="ko-KR" altLang="en-US" b="1" dirty="0"/>
          </a:p>
        </p:txBody>
      </p:sp>
      <p:sp>
        <p:nvSpPr>
          <p:cNvPr id="13" name="TextBox 12">
            <a:extLst>
              <a:ext uri="{FF2B5EF4-FFF2-40B4-BE49-F238E27FC236}">
                <a16:creationId xmlns:a16="http://schemas.microsoft.com/office/drawing/2014/main" id="{214DDAF5-1F84-9705-9DC3-9566E0896A5F}"/>
              </a:ext>
            </a:extLst>
          </p:cNvPr>
          <p:cNvSpPr txBox="1"/>
          <p:nvPr/>
        </p:nvSpPr>
        <p:spPr>
          <a:xfrm>
            <a:off x="8229600" y="2971800"/>
            <a:ext cx="914400" cy="914400"/>
          </a:xfrm>
          <a:prstGeom prst="rect">
            <a:avLst/>
          </a:prstGeom>
          <a:noFill/>
        </p:spPr>
        <p:txBody>
          <a:bodyPr wrap="none" rtlCol="0" anchor="ctr">
            <a:noAutofit/>
          </a:bodyPr>
          <a:lstStyle/>
          <a:p>
            <a:pPr>
              <a:spcBef>
                <a:spcPts val="600"/>
              </a:spcBef>
            </a:pPr>
            <a:r>
              <a:rPr lang="en-US" altLang="ko-KR" sz="1200" b="1" dirty="0"/>
              <a:t>(e.g., use case diagram</a:t>
            </a:r>
            <a:br>
              <a:rPr lang="en-US" altLang="ko-KR" sz="1200" b="1" dirty="0"/>
            </a:br>
            <a:r>
              <a:rPr lang="en-US" altLang="ko-KR" sz="1200" b="1" dirty="0"/>
              <a:t>use case description)</a:t>
            </a:r>
            <a:endParaRPr lang="ko-KR" altLang="en-US" sz="1200" b="1" dirty="0"/>
          </a:p>
        </p:txBody>
      </p:sp>
      <p:sp>
        <p:nvSpPr>
          <p:cNvPr id="14" name="TextBox 13">
            <a:extLst>
              <a:ext uri="{FF2B5EF4-FFF2-40B4-BE49-F238E27FC236}">
                <a16:creationId xmlns:a16="http://schemas.microsoft.com/office/drawing/2014/main" id="{A0E5CC27-48E2-2629-F402-3BC58FDB1162}"/>
              </a:ext>
            </a:extLst>
          </p:cNvPr>
          <p:cNvSpPr txBox="1"/>
          <p:nvPr/>
        </p:nvSpPr>
        <p:spPr>
          <a:xfrm>
            <a:off x="9144000" y="3962400"/>
            <a:ext cx="914400" cy="914400"/>
          </a:xfrm>
          <a:prstGeom prst="rect">
            <a:avLst/>
          </a:prstGeom>
          <a:noFill/>
        </p:spPr>
        <p:txBody>
          <a:bodyPr wrap="none" rtlCol="0" anchor="ctr">
            <a:noAutofit/>
          </a:bodyPr>
          <a:lstStyle/>
          <a:p>
            <a:pPr>
              <a:spcBef>
                <a:spcPts val="600"/>
              </a:spcBef>
            </a:pPr>
            <a:r>
              <a:rPr lang="en-US" altLang="ko-KR" sz="1200" b="1" dirty="0"/>
              <a:t>(e.g., sequence </a:t>
            </a:r>
            <a:br>
              <a:rPr lang="en-US" altLang="ko-KR" sz="1200" b="1" dirty="0"/>
            </a:br>
            <a:r>
              <a:rPr lang="en-US" altLang="ko-KR" sz="1200" b="1" dirty="0"/>
              <a:t> diagram )</a:t>
            </a:r>
            <a:endParaRPr lang="ko-KR" altLang="en-US" sz="1200" b="1" dirty="0"/>
          </a:p>
        </p:txBody>
      </p:sp>
      <p:sp>
        <p:nvSpPr>
          <p:cNvPr id="15" name="TextBox 14">
            <a:extLst>
              <a:ext uri="{FF2B5EF4-FFF2-40B4-BE49-F238E27FC236}">
                <a16:creationId xmlns:a16="http://schemas.microsoft.com/office/drawing/2014/main" id="{CD75F5B4-1EB9-E783-1D25-CFFF2C2CC476}"/>
              </a:ext>
            </a:extLst>
          </p:cNvPr>
          <p:cNvSpPr txBox="1"/>
          <p:nvPr/>
        </p:nvSpPr>
        <p:spPr>
          <a:xfrm>
            <a:off x="10210800" y="4876800"/>
            <a:ext cx="914400" cy="914400"/>
          </a:xfrm>
          <a:prstGeom prst="rect">
            <a:avLst/>
          </a:prstGeom>
          <a:noFill/>
        </p:spPr>
        <p:txBody>
          <a:bodyPr wrap="none" rtlCol="0" anchor="ctr">
            <a:noAutofit/>
          </a:bodyPr>
          <a:lstStyle/>
          <a:p>
            <a:pPr>
              <a:spcBef>
                <a:spcPts val="600"/>
              </a:spcBef>
            </a:pPr>
            <a:r>
              <a:rPr lang="en-US" altLang="ko-KR" sz="1200" b="1" dirty="0"/>
              <a:t>(e.g., state diagram </a:t>
            </a:r>
            <a:br>
              <a:rPr lang="en-US" altLang="ko-KR" sz="1200" b="1" dirty="0"/>
            </a:br>
            <a:r>
              <a:rPr lang="en-US" altLang="ko-KR" sz="1200" b="1" dirty="0"/>
              <a:t>class diagram)</a:t>
            </a:r>
            <a:endParaRPr lang="ko-KR" altLang="en-US" sz="1200" b="1" dirty="0"/>
          </a:p>
        </p:txBody>
      </p:sp>
    </p:spTree>
    <p:extLst>
      <p:ext uri="{BB962C8B-B14F-4D97-AF65-F5344CB8AC3E}">
        <p14:creationId xmlns:p14="http://schemas.microsoft.com/office/powerpoint/2010/main" val="150314776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F7D065-69D6-43BD-8F16-1ED37377658A}"/>
              </a:ext>
            </a:extLst>
          </p:cNvPr>
          <p:cNvSpPr>
            <a:spLocks noGrp="1"/>
          </p:cNvSpPr>
          <p:nvPr>
            <p:ph type="title"/>
          </p:nvPr>
        </p:nvSpPr>
        <p:spPr/>
        <p:txBody>
          <a:bodyPr>
            <a:noAutofit/>
          </a:bodyPr>
          <a:lstStyle/>
          <a:p>
            <a:r>
              <a:rPr lang="en-US" dirty="0">
                <a:latin typeface="Arial" panose="020B0604020202020204" pitchFamily="34" charset="0"/>
                <a:cs typeface="Arial" panose="020B0604020202020204" pitchFamily="34" charset="0"/>
              </a:rPr>
              <a:t>Requirements and Design Models </a:t>
            </a:r>
          </a:p>
        </p:txBody>
      </p:sp>
      <p:sp>
        <p:nvSpPr>
          <p:cNvPr id="4" name="Content Placeholder 3">
            <a:extLst>
              <a:ext uri="{FF2B5EF4-FFF2-40B4-BE49-F238E27FC236}">
                <a16:creationId xmlns:a16="http://schemas.microsoft.com/office/drawing/2014/main" id="{F11F9857-6496-490D-8EF4-49E16A203194}"/>
              </a:ext>
            </a:extLst>
          </p:cNvPr>
          <p:cNvSpPr>
            <a:spLocks noGrp="1"/>
          </p:cNvSpPr>
          <p:nvPr>
            <p:ph idx="1"/>
          </p:nvPr>
        </p:nvSpPr>
        <p:spPr>
          <a:xfrm>
            <a:off x="609601" y="862430"/>
            <a:ext cx="7006509" cy="5614570"/>
          </a:xfrm>
        </p:spPr>
        <p:txBody>
          <a:bodyPr vert="horz" lIns="91440" tIns="45720" rIns="91440" bIns="45720" rtlCol="0">
            <a:noAutofit/>
          </a:bodyPr>
          <a:lstStyle/>
          <a:p>
            <a:pPr marL="291600" indent="-291600">
              <a:spcBef>
                <a:spcPts val="0"/>
              </a:spcBef>
            </a:pPr>
            <a:r>
              <a:rPr lang="en-US" b="1" dirty="0">
                <a:solidFill>
                  <a:schemeClr val="accent6">
                    <a:lumMod val="75000"/>
                  </a:schemeClr>
                </a:solidFill>
                <a:latin typeface="Arial" panose="020B0604020202020204" pitchFamily="34" charset="0"/>
                <a:cs typeface="Arial" panose="020B0604020202020204" pitchFamily="34" charset="0"/>
              </a:rPr>
              <a:t>Scenario-based models </a:t>
            </a:r>
          </a:p>
          <a:p>
            <a:pPr marL="691650" lvl="1" indent="-291600">
              <a:spcBef>
                <a:spcPts val="0"/>
              </a:spcBef>
            </a:pPr>
            <a:r>
              <a:rPr lang="en-US" dirty="0">
                <a:latin typeface="Arial" panose="020B0604020202020204" pitchFamily="34" charset="0"/>
                <a:cs typeface="Arial" panose="020B0604020202020204" pitchFamily="34" charset="0"/>
              </a:rPr>
              <a:t>Depict requirements from the point of view of “actors”</a:t>
            </a:r>
          </a:p>
          <a:p>
            <a:pPr marL="691650" lvl="1" indent="-291600">
              <a:spcBef>
                <a:spcPts val="0"/>
              </a:spcBef>
            </a:pPr>
            <a:r>
              <a:rPr lang="en-US" dirty="0">
                <a:latin typeface="Arial" panose="020B0604020202020204" pitchFamily="34" charset="0"/>
                <a:cs typeface="Arial" panose="020B0604020202020204" pitchFamily="34" charset="0"/>
              </a:rPr>
              <a:t>e.g., </a:t>
            </a:r>
            <a:r>
              <a:rPr lang="en-US" dirty="0">
                <a:solidFill>
                  <a:srgbClr val="0432FF"/>
                </a:solidFill>
                <a:latin typeface="Arial" panose="020B0604020202020204" pitchFamily="34" charset="0"/>
                <a:cs typeface="Arial" panose="020B0604020202020204" pitchFamily="34" charset="0"/>
              </a:rPr>
              <a:t>storyboards</a:t>
            </a:r>
            <a:r>
              <a:rPr lang="en-US" dirty="0">
                <a:latin typeface="Arial" panose="020B0604020202020204" pitchFamily="34" charset="0"/>
                <a:cs typeface="Arial" panose="020B0604020202020204" pitchFamily="34" charset="0"/>
              </a:rPr>
              <a:t>, </a:t>
            </a:r>
            <a:r>
              <a:rPr lang="en-US" dirty="0">
                <a:solidFill>
                  <a:srgbClr val="0432FF"/>
                </a:solidFill>
                <a:latin typeface="Arial" panose="020B0604020202020204" pitchFamily="34" charset="0"/>
                <a:cs typeface="Arial" panose="020B0604020202020204" pitchFamily="34" charset="0"/>
              </a:rPr>
              <a:t>use case model</a:t>
            </a:r>
          </a:p>
          <a:p>
            <a:pPr marL="291600" indent="-291600">
              <a:spcBef>
                <a:spcPts val="600"/>
              </a:spcBef>
            </a:pPr>
            <a:r>
              <a:rPr lang="en-US" b="1" dirty="0">
                <a:solidFill>
                  <a:schemeClr val="accent6">
                    <a:lumMod val="75000"/>
                  </a:schemeClr>
                </a:solidFill>
                <a:latin typeface="Arial" panose="020B0604020202020204" pitchFamily="34" charset="0"/>
                <a:cs typeface="Arial" panose="020B0604020202020204" pitchFamily="34" charset="0"/>
              </a:rPr>
              <a:t>Class-oriented models </a:t>
            </a:r>
          </a:p>
          <a:p>
            <a:pPr marL="691650" lvl="1" indent="-291600">
              <a:spcBef>
                <a:spcPts val="0"/>
              </a:spcBef>
            </a:pPr>
            <a:r>
              <a:rPr lang="en-US" dirty="0">
                <a:latin typeface="Arial" panose="020B0604020202020204" pitchFamily="34" charset="0"/>
                <a:cs typeface="Arial" panose="020B0604020202020204" pitchFamily="34" charset="0"/>
              </a:rPr>
              <a:t>Represent object-oriented classes (attributes and operations) and how classes collaborate</a:t>
            </a:r>
          </a:p>
          <a:p>
            <a:pPr marL="691650" lvl="1" indent="-291600">
              <a:spcBef>
                <a:spcPts val="0"/>
              </a:spcBef>
            </a:pPr>
            <a:r>
              <a:rPr lang="en-US" altLang="ko-Kore-KR" dirty="0">
                <a:latin typeface="Arial" panose="020B0604020202020204" pitchFamily="34" charset="0"/>
                <a:cs typeface="Arial" panose="020B0604020202020204" pitchFamily="34" charset="0"/>
              </a:rPr>
              <a:t>e.g., </a:t>
            </a:r>
            <a:r>
              <a:rPr lang="en-US" dirty="0">
                <a:solidFill>
                  <a:srgbClr val="0432FF"/>
                </a:solidFill>
                <a:latin typeface="Arial" panose="020B0604020202020204" pitchFamily="34" charset="0"/>
                <a:cs typeface="Arial" panose="020B0604020202020204" pitchFamily="34" charset="0"/>
              </a:rPr>
              <a:t>class diagrams, CRC model</a:t>
            </a:r>
          </a:p>
          <a:p>
            <a:pPr marL="291600" indent="-291600">
              <a:spcBef>
                <a:spcPts val="600"/>
              </a:spcBef>
            </a:pPr>
            <a:r>
              <a:rPr lang="en-US" b="1" dirty="0">
                <a:solidFill>
                  <a:schemeClr val="accent6">
                    <a:lumMod val="75000"/>
                  </a:schemeClr>
                </a:solidFill>
                <a:latin typeface="Arial" panose="020B0604020202020204" pitchFamily="34" charset="0"/>
                <a:cs typeface="Arial" panose="020B0604020202020204" pitchFamily="34" charset="0"/>
              </a:rPr>
              <a:t>Behavioral models </a:t>
            </a:r>
          </a:p>
          <a:p>
            <a:pPr marL="691650" lvl="1" indent="-291600">
              <a:spcBef>
                <a:spcPts val="0"/>
              </a:spcBef>
            </a:pPr>
            <a:r>
              <a:rPr lang="en-US" dirty="0">
                <a:latin typeface="Arial" panose="020B0604020202020204" pitchFamily="34" charset="0"/>
                <a:cs typeface="Arial" panose="020B0604020202020204" pitchFamily="34" charset="0"/>
              </a:rPr>
              <a:t>Depict how the software reacts to internal or external “events”</a:t>
            </a:r>
          </a:p>
          <a:p>
            <a:pPr marL="691650" lvl="1" indent="-291600">
              <a:spcBef>
                <a:spcPts val="0"/>
              </a:spcBef>
            </a:pPr>
            <a:r>
              <a:rPr lang="en-US" altLang="ko-Kore-KR" dirty="0">
                <a:latin typeface="Arial" panose="020B0604020202020204" pitchFamily="34" charset="0"/>
                <a:cs typeface="Arial" panose="020B0604020202020204" pitchFamily="34" charset="0"/>
              </a:rPr>
              <a:t>e.g., </a:t>
            </a:r>
            <a:r>
              <a:rPr lang="en-US" dirty="0">
                <a:latin typeface="Arial" panose="020B0604020202020204" pitchFamily="34" charset="0"/>
                <a:cs typeface="Arial" panose="020B0604020202020204" pitchFamily="34" charset="0"/>
              </a:rPr>
              <a:t>control flow diagrams, Petri nets, </a:t>
            </a:r>
            <a:r>
              <a:rPr lang="en-US" dirty="0">
                <a:solidFill>
                  <a:srgbClr val="0432FF"/>
                </a:solidFill>
                <a:latin typeface="Arial" panose="020B0604020202020204" pitchFamily="34" charset="0"/>
                <a:cs typeface="Arial" panose="020B0604020202020204" pitchFamily="34" charset="0"/>
              </a:rPr>
              <a:t>sequence diagrams, activity diagrams, state diagrams</a:t>
            </a:r>
          </a:p>
        </p:txBody>
      </p:sp>
      <p:sp>
        <p:nvSpPr>
          <p:cNvPr id="3" name="Slide Number Placeholder 2">
            <a:extLst>
              <a:ext uri="{FF2B5EF4-FFF2-40B4-BE49-F238E27FC236}">
                <a16:creationId xmlns:a16="http://schemas.microsoft.com/office/drawing/2014/main" id="{2D4782CA-4060-4792-BD56-58A66C68CB55}"/>
              </a:ext>
            </a:extLst>
          </p:cNvPr>
          <p:cNvSpPr>
            <a:spLocks noGrp="1"/>
          </p:cNvSpPr>
          <p:nvPr>
            <p:ph type="sldNum" sz="quarter" idx="12"/>
          </p:nvPr>
        </p:nvSpPr>
        <p:spPr/>
        <p:txBody>
          <a:bodyPr/>
          <a:lstStyle/>
          <a:p>
            <a:fld id="{68151E55-6873-49E2-B8D5-2F265E6F1973}" type="slidenum">
              <a:rPr lang="en-US" smtClean="0">
                <a:latin typeface="Times New Roman" panose="02020603050405020304" pitchFamily="18" charset="0"/>
                <a:cs typeface="Times New Roman" panose="02020603050405020304" pitchFamily="18" charset="0"/>
              </a:rPr>
              <a:pPr/>
              <a:t>7</a:t>
            </a:fld>
            <a:endParaRPr lang="en-US">
              <a:latin typeface="Times New Roman" panose="02020603050405020304" pitchFamily="18" charset="0"/>
              <a:cs typeface="Times New Roman" panose="02020603050405020304" pitchFamily="18" charset="0"/>
            </a:endParaRPr>
          </a:p>
        </p:txBody>
      </p:sp>
      <p:sp>
        <p:nvSpPr>
          <p:cNvPr id="6" name="Rectangle 8">
            <a:extLst>
              <a:ext uri="{FF2B5EF4-FFF2-40B4-BE49-F238E27FC236}">
                <a16:creationId xmlns:a16="http://schemas.microsoft.com/office/drawing/2014/main" id="{84AE2008-2E60-6943-A8DF-B5711F088EE7}"/>
              </a:ext>
            </a:extLst>
          </p:cNvPr>
          <p:cNvSpPr>
            <a:spLocks noChangeArrowheads="1"/>
          </p:cNvSpPr>
          <p:nvPr/>
        </p:nvSpPr>
        <p:spPr bwMode="auto">
          <a:xfrm>
            <a:off x="11217219" y="285078"/>
            <a:ext cx="89479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ea typeface="굴림" charset="-127"/>
              </a:defRPr>
            </a:lvl1pPr>
            <a:lvl2pPr marL="742950" indent="-285750">
              <a:defRPr>
                <a:solidFill>
                  <a:schemeClr val="tx1"/>
                </a:solidFill>
                <a:latin typeface="Arial" charset="0"/>
                <a:ea typeface="굴림" charset="-127"/>
              </a:defRPr>
            </a:lvl2pPr>
            <a:lvl3pPr marL="1143000" indent="-228600">
              <a:defRPr>
                <a:solidFill>
                  <a:schemeClr val="tx1"/>
                </a:solidFill>
                <a:latin typeface="Arial" charset="0"/>
                <a:ea typeface="굴림" charset="-127"/>
              </a:defRPr>
            </a:lvl3pPr>
            <a:lvl4pPr marL="1600200" indent="-228600">
              <a:defRPr>
                <a:solidFill>
                  <a:schemeClr val="tx1"/>
                </a:solidFill>
                <a:latin typeface="Arial" charset="0"/>
                <a:ea typeface="굴림" charset="-127"/>
              </a:defRPr>
            </a:lvl4pPr>
            <a:lvl5pPr marL="2057400" indent="-228600">
              <a:defRPr>
                <a:solidFill>
                  <a:schemeClr val="tx1"/>
                </a:solidFill>
                <a:latin typeface="Arial" charset="0"/>
                <a:ea typeface="굴림" charset="-127"/>
              </a:defRPr>
            </a:lvl5pPr>
            <a:lvl6pPr marL="2514600" indent="-228600" algn="ctr" eaLnBrk="0" fontAlgn="base" hangingPunct="0">
              <a:spcBef>
                <a:spcPct val="0"/>
              </a:spcBef>
              <a:spcAft>
                <a:spcPct val="0"/>
              </a:spcAft>
              <a:defRPr>
                <a:solidFill>
                  <a:schemeClr val="tx1"/>
                </a:solidFill>
                <a:latin typeface="Arial" charset="0"/>
                <a:ea typeface="굴림" charset="-127"/>
              </a:defRPr>
            </a:lvl6pPr>
            <a:lvl7pPr marL="2971800" indent="-228600" algn="ctr" eaLnBrk="0" fontAlgn="base" hangingPunct="0">
              <a:spcBef>
                <a:spcPct val="0"/>
              </a:spcBef>
              <a:spcAft>
                <a:spcPct val="0"/>
              </a:spcAft>
              <a:defRPr>
                <a:solidFill>
                  <a:schemeClr val="tx1"/>
                </a:solidFill>
                <a:latin typeface="Arial" charset="0"/>
                <a:ea typeface="굴림" charset="-127"/>
              </a:defRPr>
            </a:lvl7pPr>
            <a:lvl8pPr marL="3429000" indent="-228600" algn="ctr" eaLnBrk="0" fontAlgn="base" hangingPunct="0">
              <a:spcBef>
                <a:spcPct val="0"/>
              </a:spcBef>
              <a:spcAft>
                <a:spcPct val="0"/>
              </a:spcAft>
              <a:defRPr>
                <a:solidFill>
                  <a:schemeClr val="tx1"/>
                </a:solidFill>
                <a:latin typeface="Arial" charset="0"/>
                <a:ea typeface="굴림" charset="-127"/>
              </a:defRPr>
            </a:lvl8pPr>
            <a:lvl9pPr marL="3886200" indent="-228600" algn="ctr" eaLnBrk="0" fontAlgn="base" hangingPunct="0">
              <a:spcBef>
                <a:spcPct val="0"/>
              </a:spcBef>
              <a:spcAft>
                <a:spcPct val="0"/>
              </a:spcAft>
              <a:defRPr>
                <a:solidFill>
                  <a:schemeClr val="tx1"/>
                </a:solidFill>
                <a:latin typeface="Arial" charset="0"/>
                <a:ea typeface="굴림" charset="-127"/>
              </a:defRPr>
            </a:lvl9pPr>
          </a:lstStyle>
          <a:p>
            <a:r>
              <a:rPr lang="en-GB" altLang="ko-KR" sz="1200" dirty="0">
                <a:solidFill>
                  <a:srgbClr val="B2B2B2"/>
                </a:solidFill>
              </a:rPr>
              <a:t>[PrMa20 ] </a:t>
            </a:r>
            <a:endParaRPr lang="en-US" altLang="ko-KR" sz="1200" dirty="0">
              <a:solidFill>
                <a:srgbClr val="B2B2B2"/>
              </a:solidFill>
            </a:endParaRPr>
          </a:p>
        </p:txBody>
      </p:sp>
      <p:sp>
        <p:nvSpPr>
          <p:cNvPr id="7" name="날짜 개체 틀 6">
            <a:extLst>
              <a:ext uri="{FF2B5EF4-FFF2-40B4-BE49-F238E27FC236}">
                <a16:creationId xmlns:a16="http://schemas.microsoft.com/office/drawing/2014/main" id="{FD4F9B84-BDA0-7A44-9036-F64FB40BBF12}"/>
              </a:ext>
            </a:extLst>
          </p:cNvPr>
          <p:cNvSpPr>
            <a:spLocks noGrp="1"/>
          </p:cNvSpPr>
          <p:nvPr>
            <p:ph type="dt" sz="half" idx="10"/>
          </p:nvPr>
        </p:nvSpPr>
        <p:spPr/>
        <p:txBody>
          <a:bodyPr/>
          <a:lstStyle/>
          <a:p>
            <a:r>
              <a:rPr lang="en-US" altLang="ko-KR"/>
              <a:t>Spring 2025</a:t>
            </a:r>
            <a:endParaRPr lang="en-US" altLang="en-US" dirty="0"/>
          </a:p>
        </p:txBody>
      </p:sp>
      <p:sp>
        <p:nvSpPr>
          <p:cNvPr id="8" name="바닥글 개체 틀 7">
            <a:extLst>
              <a:ext uri="{FF2B5EF4-FFF2-40B4-BE49-F238E27FC236}">
                <a16:creationId xmlns:a16="http://schemas.microsoft.com/office/drawing/2014/main" id="{B10E5B69-DD69-AA4F-A9DB-32D1F0E14FB6}"/>
              </a:ext>
            </a:extLst>
          </p:cNvPr>
          <p:cNvSpPr>
            <a:spLocks noGrp="1"/>
          </p:cNvSpPr>
          <p:nvPr>
            <p:ph type="ftr" sz="quarter" idx="11"/>
          </p:nvPr>
        </p:nvSpPr>
        <p:spPr/>
        <p:txBody>
          <a:bodyPr/>
          <a:lstStyle/>
          <a:p>
            <a:pPr algn="l" fontAlgn="base">
              <a:spcBef>
                <a:spcPct val="0"/>
              </a:spcBef>
              <a:spcAft>
                <a:spcPct val="0"/>
              </a:spcAft>
              <a:defRPr/>
            </a:pPr>
            <a:r>
              <a:rPr lang="en-US" altLang="ko-KR"/>
              <a:t>CS30500        Copyright (c) In-Young Ko, KAIST</a:t>
            </a:r>
            <a:endParaRPr lang="en-US" altLang="en-US" dirty="0"/>
          </a:p>
        </p:txBody>
      </p:sp>
      <p:pic>
        <p:nvPicPr>
          <p:cNvPr id="9" name="Picture 4" descr="An illustration displays a case diagram. The homeowner is connected to the three use cases of a safehome.">
            <a:extLst>
              <a:ext uri="{FF2B5EF4-FFF2-40B4-BE49-F238E27FC236}">
                <a16:creationId xmlns:a16="http://schemas.microsoft.com/office/drawing/2014/main" id="{A12F795F-2E62-FA42-9D1B-ABEB8D52118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4787"/>
          <a:stretch/>
        </p:blipFill>
        <p:spPr>
          <a:xfrm>
            <a:off x="7982793" y="881771"/>
            <a:ext cx="1798505" cy="1247001"/>
          </a:xfrm>
          <a:prstGeom prst="rect">
            <a:avLst/>
          </a:prstGeom>
        </p:spPr>
      </p:pic>
      <p:pic>
        <p:nvPicPr>
          <p:cNvPr id="10" name="그림 9">
            <a:extLst>
              <a:ext uri="{FF2B5EF4-FFF2-40B4-BE49-F238E27FC236}">
                <a16:creationId xmlns:a16="http://schemas.microsoft.com/office/drawing/2014/main" id="{0F0600A9-3519-B445-81D2-135EDDF82BFD}"/>
              </a:ext>
            </a:extLst>
          </p:cNvPr>
          <p:cNvPicPr>
            <a:picLocks noChangeAspect="1"/>
          </p:cNvPicPr>
          <p:nvPr/>
        </p:nvPicPr>
        <p:blipFill>
          <a:blip r:embed="rId4"/>
          <a:stretch>
            <a:fillRect/>
          </a:stretch>
        </p:blipFill>
        <p:spPr>
          <a:xfrm>
            <a:off x="10119672" y="862430"/>
            <a:ext cx="1978083" cy="2396619"/>
          </a:xfrm>
          <a:prstGeom prst="rect">
            <a:avLst/>
          </a:prstGeom>
        </p:spPr>
      </p:pic>
      <p:pic>
        <p:nvPicPr>
          <p:cNvPr id="11" name="Picture 4" descr="An illustration displays C R C cards. The title reads class: floor plan. ">
            <a:extLst>
              <a:ext uri="{FF2B5EF4-FFF2-40B4-BE49-F238E27FC236}">
                <a16:creationId xmlns:a16="http://schemas.microsoft.com/office/drawing/2014/main" id="{334E3A82-CA58-C644-9C74-68C7D22CA614}"/>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6976"/>
          <a:stretch/>
        </p:blipFill>
        <p:spPr>
          <a:xfrm>
            <a:off x="8303111" y="2353252"/>
            <a:ext cx="1725912" cy="1074399"/>
          </a:xfrm>
          <a:prstGeom prst="rect">
            <a:avLst/>
          </a:prstGeom>
        </p:spPr>
      </p:pic>
      <p:pic>
        <p:nvPicPr>
          <p:cNvPr id="12" name="Picture 4" descr="An acitivity diagram process. ">
            <a:extLst>
              <a:ext uri="{FF2B5EF4-FFF2-40B4-BE49-F238E27FC236}">
                <a16:creationId xmlns:a16="http://schemas.microsoft.com/office/drawing/2014/main" id="{1D360E03-B912-8046-B9BB-CB5AC9FB2BA0}"/>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t="2016"/>
          <a:stretch/>
        </p:blipFill>
        <p:spPr>
          <a:xfrm>
            <a:off x="7848258" y="3572960"/>
            <a:ext cx="1725912" cy="2798207"/>
          </a:xfrm>
          <a:prstGeom prst="rect">
            <a:avLst/>
          </a:prstGeom>
          <a:ln>
            <a:noFill/>
          </a:ln>
          <a:effectLst/>
        </p:spPr>
      </p:pic>
      <p:pic>
        <p:nvPicPr>
          <p:cNvPr id="13" name="Picture 5" descr="A state diagram process. ">
            <a:extLst>
              <a:ext uri="{FF2B5EF4-FFF2-40B4-BE49-F238E27FC236}">
                <a16:creationId xmlns:a16="http://schemas.microsoft.com/office/drawing/2014/main" id="{B32EC39D-FC1B-2E42-95BA-496942546783}"/>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t="4971"/>
          <a:stretch/>
        </p:blipFill>
        <p:spPr>
          <a:xfrm>
            <a:off x="9789323" y="3442773"/>
            <a:ext cx="2197350" cy="1291052"/>
          </a:xfrm>
          <a:prstGeom prst="rect">
            <a:avLst/>
          </a:prstGeom>
          <a:ln>
            <a:noFill/>
          </a:ln>
          <a:effectLst/>
        </p:spPr>
      </p:pic>
      <p:pic>
        <p:nvPicPr>
          <p:cNvPr id="14" name="Picture 9" descr="The sequence diagram has four life lines which are labeled, from left to right, homeowner, control panel, system and sensors. ">
            <a:extLst>
              <a:ext uri="{FF2B5EF4-FFF2-40B4-BE49-F238E27FC236}">
                <a16:creationId xmlns:a16="http://schemas.microsoft.com/office/drawing/2014/main" id="{0DA466D3-AD10-CA45-8CDB-705D7EB62B89}"/>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t="5317"/>
          <a:stretch/>
        </p:blipFill>
        <p:spPr>
          <a:xfrm>
            <a:off x="9806318" y="5034717"/>
            <a:ext cx="2161973" cy="1313180"/>
          </a:xfrm>
          <a:prstGeom prst="rect">
            <a:avLst/>
          </a:prstGeom>
        </p:spPr>
      </p:pic>
    </p:spTree>
    <p:extLst>
      <p:ext uri="{BB962C8B-B14F-4D97-AF65-F5344CB8AC3E}">
        <p14:creationId xmlns:p14="http://schemas.microsoft.com/office/powerpoint/2010/main" val="88490413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제목 6"/>
          <p:cNvSpPr>
            <a:spLocks noGrp="1"/>
          </p:cNvSpPr>
          <p:nvPr>
            <p:ph type="title"/>
          </p:nvPr>
        </p:nvSpPr>
        <p:spPr/>
        <p:txBody>
          <a:bodyPr/>
          <a:lstStyle/>
          <a:p>
            <a:r>
              <a:rPr lang="en-US" altLang="ko-KR" dirty="0"/>
              <a:t>Today’s Plan</a:t>
            </a:r>
            <a:endParaRPr lang="ko-KR" altLang="en-US" dirty="0"/>
          </a:p>
        </p:txBody>
      </p:sp>
      <p:sp>
        <p:nvSpPr>
          <p:cNvPr id="8" name="내용 개체 틀 7"/>
          <p:cNvSpPr>
            <a:spLocks noGrp="1"/>
          </p:cNvSpPr>
          <p:nvPr>
            <p:ph idx="1"/>
          </p:nvPr>
        </p:nvSpPr>
        <p:spPr>
          <a:xfrm>
            <a:off x="609600" y="914400"/>
            <a:ext cx="11055019" cy="5562600"/>
          </a:xfrm>
        </p:spPr>
        <p:txBody>
          <a:bodyPr>
            <a:normAutofit/>
          </a:bodyPr>
          <a:lstStyle/>
          <a:p>
            <a:pPr>
              <a:spcBef>
                <a:spcPts val="1800"/>
              </a:spcBef>
            </a:pPr>
            <a:r>
              <a:rPr lang="en-US" altLang="ko-KR" dirty="0"/>
              <a:t>Requirements Models</a:t>
            </a:r>
          </a:p>
          <a:p>
            <a:pPr lvl="1">
              <a:spcBef>
                <a:spcPts val="1800"/>
              </a:spcBef>
            </a:pPr>
            <a:r>
              <a:rPr lang="en-US" altLang="ko-KR" dirty="0">
                <a:solidFill>
                  <a:schemeClr val="bg1">
                    <a:lumMod val="65000"/>
                  </a:schemeClr>
                </a:solidFill>
              </a:rPr>
              <a:t>Scenario-based modeling</a:t>
            </a:r>
          </a:p>
          <a:p>
            <a:pPr lvl="1">
              <a:spcBef>
                <a:spcPts val="1800"/>
              </a:spcBef>
            </a:pPr>
            <a:r>
              <a:rPr lang="en-US" altLang="ko-KR" dirty="0">
                <a:solidFill>
                  <a:schemeClr val="bg1">
                    <a:lumMod val="65000"/>
                  </a:schemeClr>
                </a:solidFill>
              </a:rPr>
              <a:t>Class-based modeling</a:t>
            </a:r>
          </a:p>
          <a:p>
            <a:pPr lvl="1">
              <a:spcBef>
                <a:spcPts val="1800"/>
              </a:spcBef>
            </a:pPr>
            <a:r>
              <a:rPr lang="en-US" altLang="ko-KR" dirty="0"/>
              <a:t>Behavioral modeling</a:t>
            </a:r>
          </a:p>
          <a:p>
            <a:pPr>
              <a:spcBef>
                <a:spcPts val="1800"/>
              </a:spcBef>
            </a:pPr>
            <a:r>
              <a:rPr lang="en-US" altLang="ko-KR" dirty="0"/>
              <a:t>Domain modeling</a:t>
            </a:r>
          </a:p>
          <a:p>
            <a:pPr>
              <a:spcBef>
                <a:spcPts val="1800"/>
              </a:spcBef>
            </a:pPr>
            <a:r>
              <a:rPr lang="en-US" altLang="ko-KR" dirty="0"/>
              <a:t>Traceability</a:t>
            </a:r>
          </a:p>
        </p:txBody>
      </p:sp>
      <p:sp>
        <p:nvSpPr>
          <p:cNvPr id="4" name="날짜 개체 틀 3"/>
          <p:cNvSpPr>
            <a:spLocks noGrp="1"/>
          </p:cNvSpPr>
          <p:nvPr>
            <p:ph type="dt" sz="half" idx="10"/>
          </p:nvPr>
        </p:nvSpPr>
        <p:spPr/>
        <p:txBody>
          <a:bodyPr/>
          <a:lstStyle/>
          <a:p>
            <a:r>
              <a:rPr lang="en-US" altLang="ko-KR"/>
              <a:t>Spring 2025</a:t>
            </a:r>
            <a:endParaRPr lang="ko-KR" altLang="en-US" dirty="0"/>
          </a:p>
        </p:txBody>
      </p:sp>
      <p:sp>
        <p:nvSpPr>
          <p:cNvPr id="6" name="바닥글 개체 틀 5"/>
          <p:cNvSpPr>
            <a:spLocks noGrp="1"/>
          </p:cNvSpPr>
          <p:nvPr>
            <p:ph type="ftr" sz="quarter" idx="11"/>
          </p:nvPr>
        </p:nvSpPr>
        <p:spPr/>
        <p:txBody>
          <a:bodyPr/>
          <a:lstStyle/>
          <a:p>
            <a:pPr algn="l" fontAlgn="base">
              <a:spcBef>
                <a:spcPct val="0"/>
              </a:spcBef>
              <a:spcAft>
                <a:spcPct val="0"/>
              </a:spcAft>
              <a:defRPr/>
            </a:pPr>
            <a:r>
              <a:rPr lang="en-US" altLang="ko-KR"/>
              <a:t>CS30500        Copyright (c) In-Young Ko, KAIST</a:t>
            </a:r>
            <a:endParaRPr lang="en-US" altLang="en-US" dirty="0"/>
          </a:p>
        </p:txBody>
      </p:sp>
      <p:sp>
        <p:nvSpPr>
          <p:cNvPr id="5" name="슬라이드 번호 개체 틀 4"/>
          <p:cNvSpPr>
            <a:spLocks noGrp="1"/>
          </p:cNvSpPr>
          <p:nvPr>
            <p:ph type="sldNum" sz="quarter" idx="12"/>
          </p:nvPr>
        </p:nvSpPr>
        <p:spPr/>
        <p:txBody>
          <a:bodyPr>
            <a:normAutofit/>
          </a:bodyPr>
          <a:lstStyle/>
          <a:p>
            <a:pPr algn="ctr"/>
            <a:fld id="{72AC53DF-4216-466D-99A7-94400E6C2A25}" type="slidenum">
              <a:rPr lang="en-US" altLang="ko-KR">
                <a:solidFill>
                  <a:schemeClr val="tx2"/>
                </a:solidFill>
              </a:rPr>
              <a:pPr algn="ctr"/>
              <a:t>8</a:t>
            </a:fld>
            <a:endParaRPr lang="ko-KR" altLang="en-US" sz="1400" b="1">
              <a:solidFill>
                <a:srgbClr val="FFFFFF"/>
              </a:solidFill>
            </a:endParaRPr>
          </a:p>
        </p:txBody>
      </p:sp>
      <p:sp>
        <p:nvSpPr>
          <p:cNvPr id="2" name="TextBox 1">
            <a:extLst>
              <a:ext uri="{FF2B5EF4-FFF2-40B4-BE49-F238E27FC236}">
                <a16:creationId xmlns:a16="http://schemas.microsoft.com/office/drawing/2014/main" id="{7A3633B0-482E-43E5-7E9F-BEDAA57F31CF}"/>
              </a:ext>
            </a:extLst>
          </p:cNvPr>
          <p:cNvSpPr txBox="1"/>
          <p:nvPr/>
        </p:nvSpPr>
        <p:spPr>
          <a:xfrm>
            <a:off x="-115747" y="3287210"/>
            <a:ext cx="0" cy="0"/>
          </a:xfrm>
          <a:prstGeom prst="rect">
            <a:avLst/>
          </a:prstGeom>
          <a:noFill/>
        </p:spPr>
        <p:txBody>
          <a:bodyPr wrap="none" rtlCol="0" anchor="ctr">
            <a:noAutofit/>
          </a:bodyPr>
          <a:lstStyle/>
          <a:p>
            <a:pPr marL="285750" indent="-285750">
              <a:spcBef>
                <a:spcPts val="600"/>
              </a:spcBef>
              <a:buFont typeface="Arial" panose="020B0604020202020204" pitchFamily="34" charset="0"/>
              <a:buChar char="•"/>
            </a:pPr>
            <a:endParaRPr kumimoji="1" lang="ko-KR" altLang="en-US" sz="1200" b="1" dirty="0"/>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제목 6">
            <a:extLst>
              <a:ext uri="{FF2B5EF4-FFF2-40B4-BE49-F238E27FC236}">
                <a16:creationId xmlns:a16="http://schemas.microsoft.com/office/drawing/2014/main" id="{C2E5985E-9A5E-1748-B553-72075D207A82}"/>
              </a:ext>
            </a:extLst>
          </p:cNvPr>
          <p:cNvSpPr>
            <a:spLocks noGrp="1"/>
          </p:cNvSpPr>
          <p:nvPr>
            <p:ph type="title"/>
          </p:nvPr>
        </p:nvSpPr>
        <p:spPr/>
        <p:txBody>
          <a:bodyPr/>
          <a:lstStyle/>
          <a:p>
            <a:r>
              <a:rPr lang="en-US" altLang="ko-Kore-KR" dirty="0"/>
              <a:t>Behavioral Modeling</a:t>
            </a:r>
            <a:endParaRPr lang="ko-Kore-KR" altLang="en-US" dirty="0"/>
          </a:p>
        </p:txBody>
      </p:sp>
      <p:sp>
        <p:nvSpPr>
          <p:cNvPr id="8" name="텍스트 개체 틀 7">
            <a:extLst>
              <a:ext uri="{FF2B5EF4-FFF2-40B4-BE49-F238E27FC236}">
                <a16:creationId xmlns:a16="http://schemas.microsoft.com/office/drawing/2014/main" id="{F901D64C-168E-1F46-B0D9-0947C6AA3FBA}"/>
              </a:ext>
            </a:extLst>
          </p:cNvPr>
          <p:cNvSpPr>
            <a:spLocks noGrp="1"/>
          </p:cNvSpPr>
          <p:nvPr>
            <p:ph type="body" idx="1"/>
          </p:nvPr>
        </p:nvSpPr>
        <p:spPr/>
        <p:txBody>
          <a:bodyPr/>
          <a:lstStyle/>
          <a:p>
            <a:endParaRPr lang="ko-Kore-KR" altLang="en-US"/>
          </a:p>
        </p:txBody>
      </p:sp>
      <p:sp>
        <p:nvSpPr>
          <p:cNvPr id="4" name="날짜 개체 틀 3">
            <a:extLst>
              <a:ext uri="{FF2B5EF4-FFF2-40B4-BE49-F238E27FC236}">
                <a16:creationId xmlns:a16="http://schemas.microsoft.com/office/drawing/2014/main" id="{8028901B-52EB-2346-944C-4F4AC82E6B87}"/>
              </a:ext>
            </a:extLst>
          </p:cNvPr>
          <p:cNvSpPr>
            <a:spLocks noGrp="1"/>
          </p:cNvSpPr>
          <p:nvPr>
            <p:ph type="dt" sz="half" idx="10"/>
          </p:nvPr>
        </p:nvSpPr>
        <p:spPr/>
        <p:txBody>
          <a:bodyPr/>
          <a:lstStyle/>
          <a:p>
            <a:r>
              <a:rPr lang="en-US" altLang="ko-KR"/>
              <a:t>Spring 2025</a:t>
            </a:r>
            <a:endParaRPr lang="en-US" altLang="en-US" dirty="0"/>
          </a:p>
        </p:txBody>
      </p:sp>
      <p:sp>
        <p:nvSpPr>
          <p:cNvPr id="5" name="바닥글 개체 틀 4">
            <a:extLst>
              <a:ext uri="{FF2B5EF4-FFF2-40B4-BE49-F238E27FC236}">
                <a16:creationId xmlns:a16="http://schemas.microsoft.com/office/drawing/2014/main" id="{CE85E3E9-7A80-7D40-ACBA-AEC1DE5C2A7D}"/>
              </a:ext>
            </a:extLst>
          </p:cNvPr>
          <p:cNvSpPr>
            <a:spLocks noGrp="1"/>
          </p:cNvSpPr>
          <p:nvPr>
            <p:ph type="ftr" sz="quarter" idx="11"/>
          </p:nvPr>
        </p:nvSpPr>
        <p:spPr/>
        <p:txBody>
          <a:bodyPr/>
          <a:lstStyle/>
          <a:p>
            <a:pPr algn="l" fontAlgn="base">
              <a:spcBef>
                <a:spcPct val="0"/>
              </a:spcBef>
              <a:spcAft>
                <a:spcPct val="0"/>
              </a:spcAft>
              <a:defRPr/>
            </a:pPr>
            <a:r>
              <a:rPr lang="en-US" altLang="ko-KR"/>
              <a:t>CS30500        Copyright (c) In-Young Ko, KAIST</a:t>
            </a:r>
            <a:endParaRPr lang="en-US" altLang="en-US" dirty="0"/>
          </a:p>
        </p:txBody>
      </p:sp>
      <p:sp>
        <p:nvSpPr>
          <p:cNvPr id="6" name="슬라이드 번호 개체 틀 5">
            <a:extLst>
              <a:ext uri="{FF2B5EF4-FFF2-40B4-BE49-F238E27FC236}">
                <a16:creationId xmlns:a16="http://schemas.microsoft.com/office/drawing/2014/main" id="{D7665CB6-5BB8-4440-94EF-BBEC467245F0}"/>
              </a:ext>
            </a:extLst>
          </p:cNvPr>
          <p:cNvSpPr>
            <a:spLocks noGrp="1"/>
          </p:cNvSpPr>
          <p:nvPr>
            <p:ph type="sldNum" sz="quarter" idx="12"/>
          </p:nvPr>
        </p:nvSpPr>
        <p:spPr/>
        <p:txBody>
          <a:bodyPr/>
          <a:lstStyle/>
          <a:p>
            <a:fld id="{72AC53DF-4216-466D-99A7-94400E6C2A25}" type="slidenum">
              <a:rPr lang="en-US" altLang="ko-KR" sz="1200" smtClean="0">
                <a:solidFill>
                  <a:schemeClr val="tx2"/>
                </a:solidFill>
              </a:rPr>
              <a:pPr/>
              <a:t>9</a:t>
            </a:fld>
            <a:endParaRPr lang="ko-KR" altLang="en-US" dirty="0"/>
          </a:p>
        </p:txBody>
      </p:sp>
    </p:spTree>
    <p:extLst>
      <p:ext uri="{BB962C8B-B14F-4D97-AF65-F5344CB8AC3E}">
        <p14:creationId xmlns:p14="http://schemas.microsoft.com/office/powerpoint/2010/main" val="388607725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theme/theme1.xml><?xml version="1.0" encoding="utf-8"?>
<a:theme xmlns:a="http://schemas.openxmlformats.org/drawingml/2006/main" name="cs457">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grpFill/>
        <a:ln w="6350">
          <a:solidFill>
            <a:srgbClr val="439FD3"/>
          </a:solidFill>
        </a:ln>
        <a:effectLst>
          <a:outerShdw blurRad="63500" sx="102000" sy="102000" algn="ctr" rotWithShape="0">
            <a:prstClr val="black">
              <a:alpha val="40000"/>
            </a:prstClr>
          </a:outerShdw>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sz="1000" dirty="0" smtClean="0">
            <a:solidFill>
              <a:schemeClr val="tx1"/>
            </a:solidFill>
          </a:defRPr>
        </a:defPPr>
      </a:lstStyle>
      <a:style>
        <a:lnRef idx="1">
          <a:schemeClr val="accent4"/>
        </a:lnRef>
        <a:fillRef idx="2">
          <a:schemeClr val="accent4"/>
        </a:fillRef>
        <a:effectRef idx="1">
          <a:schemeClr val="accent4"/>
        </a:effectRef>
        <a:fontRef idx="minor">
          <a:schemeClr val="dk1"/>
        </a:fontRef>
      </a:style>
    </a:spDef>
    <a:lnDef>
      <a:spPr>
        <a:ln w="28575">
          <a:solidFill>
            <a:srgbClr val="FF0000"/>
          </a:solidFill>
          <a:tailEnd type="triangle"/>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nchor="ctr">
        <a:noAutofit/>
      </a:bodyPr>
      <a:lstStyle>
        <a:defPPr marL="285750" indent="-285750">
          <a:spcBef>
            <a:spcPts val="600"/>
          </a:spcBef>
          <a:buFont typeface="Arial" panose="020B0604020202020204" pitchFamily="34" charset="0"/>
          <a:buChar char="•"/>
          <a:defRPr sz="1200" b="1" dirty="0" smtClean="0"/>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0000"/>
                <a:satMod val="155000"/>
              </a:schemeClr>
            </a:gs>
            <a:gs pos="65000">
              <a:schemeClr val="phClr">
                <a:shade val="85000"/>
                <a:satMod val="155000"/>
              </a:schemeClr>
            </a:gs>
            <a:gs pos="100000">
              <a:schemeClr val="phClr">
                <a:shade val="95000"/>
                <a:satMod val="155000"/>
              </a:schemeClr>
            </a:gs>
          </a:gsLst>
          <a:lin ang="16200000" scaled="0"/>
        </a:gradFill>
      </a:fillStyleLst>
      <a:lnStyleLst>
        <a:ln w="6350" cap="rnd" cmpd="sng" algn="ctr">
          <a:solidFill>
            <a:schemeClr val="phClr">
              <a:shade val="95000"/>
              <a:satMod val="105000"/>
            </a:schemeClr>
          </a:solidFill>
          <a:prstDash val="solid"/>
        </a:ln>
        <a:ln w="25400" cap="rnd" cmpd="sng" algn="ctr">
          <a:solidFill>
            <a:schemeClr val="phClr"/>
          </a:solidFill>
          <a:prstDash val="solid"/>
        </a:ln>
        <a:ln w="34925" cap="rnd" cmpd="sng" algn="ctr">
          <a:solidFill>
            <a:schemeClr val="phClr"/>
          </a:solidFill>
          <a:prstDash val="solid"/>
        </a:ln>
      </a:lnStyleLst>
      <a:effectStyleLst>
        <a:effectStyle>
          <a:effectLst>
            <a:outerShdw blurRad="50800" algn="tl" rotWithShape="0">
              <a:srgbClr val="000000">
                <a:alpha val="64000"/>
              </a:srgbClr>
            </a:outerShdw>
          </a:effectLst>
        </a:effectStyle>
        <a:effectStyle>
          <a:effectLst>
            <a:outerShdw blurRad="39000" dist="25400" dir="5400000">
              <a:srgbClr val="000000">
                <a:alpha val="35000"/>
              </a:srgbClr>
            </a:outerShdw>
          </a:effectLst>
        </a:effectStyle>
        <a:effectStyle>
          <a:effectLst>
            <a:outerShdw blurRad="39000" dist="25400" dir="5400000">
              <a:srgbClr val="000000">
                <a:alpha val="35000"/>
              </a:srgbClr>
            </a:outerShdw>
          </a:effectLst>
          <a:scene3d>
            <a:camera prst="orthographicFront" fov="0">
              <a:rot lat="0" lon="0" rev="0"/>
            </a:camera>
            <a:lightRig rig="threePt" dir="t">
              <a:rot lat="0" lon="0" rev="0"/>
            </a:lightRig>
          </a:scene3d>
          <a:sp3d prstMaterial="matte">
            <a:bevelT h="22225"/>
          </a:sp3d>
        </a:effectStyle>
      </a:effectStyleLst>
      <a:bgFillStyleLst>
        <a:solidFill>
          <a:schemeClr val="phClr"/>
        </a:solidFill>
        <a:gradFill rotWithShape="1">
          <a:gsLst>
            <a:gs pos="0">
              <a:schemeClr val="phClr">
                <a:shade val="50000"/>
                <a:satMod val="155000"/>
              </a:schemeClr>
            </a:gs>
            <a:gs pos="35000">
              <a:schemeClr val="phClr">
                <a:shade val="75000"/>
                <a:satMod val="155000"/>
              </a:schemeClr>
            </a:gs>
            <a:gs pos="100000">
              <a:schemeClr val="phClr">
                <a:tint val="80000"/>
                <a:satMod val="255000"/>
              </a:schemeClr>
            </a:gs>
          </a:gsLst>
          <a:lin ang="16200000" scaled="0"/>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extraClrScheme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2602</Words>
  <Application>Microsoft Office PowerPoint</Application>
  <PresentationFormat>와이드스크린</PresentationFormat>
  <Paragraphs>455</Paragraphs>
  <Slides>34</Slides>
  <Notes>27</Notes>
  <HiddenSlides>2</HiddenSlides>
  <MMClips>0</MMClips>
  <ScaleCrop>false</ScaleCrop>
  <HeadingPairs>
    <vt:vector size="8" baseType="variant">
      <vt:variant>
        <vt:lpstr>사용한 글꼴</vt:lpstr>
      </vt:variant>
      <vt:variant>
        <vt:i4>8</vt:i4>
      </vt:variant>
      <vt:variant>
        <vt:lpstr>테마</vt:lpstr>
      </vt:variant>
      <vt:variant>
        <vt:i4>1</vt:i4>
      </vt:variant>
      <vt:variant>
        <vt:lpstr>포함된 OLE 서버</vt:lpstr>
      </vt:variant>
      <vt:variant>
        <vt:i4>1</vt:i4>
      </vt:variant>
      <vt:variant>
        <vt:lpstr>슬라이드 제목</vt:lpstr>
      </vt:variant>
      <vt:variant>
        <vt:i4>34</vt:i4>
      </vt:variant>
    </vt:vector>
  </HeadingPairs>
  <TitlesOfParts>
    <vt:vector size="44" baseType="lpstr">
      <vt:lpstr>굴림</vt:lpstr>
      <vt:lpstr>맑은 고딕</vt:lpstr>
      <vt:lpstr>Arial</vt:lpstr>
      <vt:lpstr>Calibri</vt:lpstr>
      <vt:lpstr>Lucida Sans Unicode</vt:lpstr>
      <vt:lpstr>Tahoma</vt:lpstr>
      <vt:lpstr>Times New Roman</vt:lpstr>
      <vt:lpstr>Wingdings</vt:lpstr>
      <vt:lpstr>cs457</vt:lpstr>
      <vt:lpstr>Image</vt:lpstr>
      <vt:lpstr>CS30500: Introduction to Software Engineering</vt:lpstr>
      <vt:lpstr>Software Engineering Principles</vt:lpstr>
      <vt:lpstr>Software Engineering Principles</vt:lpstr>
      <vt:lpstr>Software Engineering Principles are for …</vt:lpstr>
      <vt:lpstr>Topics Covered and To-be Covered</vt:lpstr>
      <vt:lpstr>Requirements Analysis to Design</vt:lpstr>
      <vt:lpstr>Requirements and Design Models </vt:lpstr>
      <vt:lpstr>Today’s Plan</vt:lpstr>
      <vt:lpstr>Behavioral Modeling</vt:lpstr>
      <vt:lpstr>Behavioral Modeling</vt:lpstr>
      <vt:lpstr>Creating Behavioral Models</vt:lpstr>
      <vt:lpstr>Sequence Diagram</vt:lpstr>
      <vt:lpstr>Sequence Diagram Generated by ChatGPT + UML Diagram Creator</vt:lpstr>
      <vt:lpstr>Domain Modeling</vt:lpstr>
      <vt:lpstr>As a Software Engineer…</vt:lpstr>
      <vt:lpstr>Domain Objects Found by ChatGPT</vt:lpstr>
      <vt:lpstr>Domain Modeling (1/2) </vt:lpstr>
      <vt:lpstr>Domain Modeling (2/2)</vt:lpstr>
      <vt:lpstr>Use Case Modeling vs. Domain Modeling</vt:lpstr>
      <vt:lpstr>Example: ATM Machine</vt:lpstr>
      <vt:lpstr>Building Domain Model from Use Cases</vt:lpstr>
      <vt:lpstr>Initial Class Diagram (Domain Model) for ATM</vt:lpstr>
      <vt:lpstr>Domain Model Generated by ChatGPT</vt:lpstr>
      <vt:lpstr>Traceability</vt:lpstr>
      <vt:lpstr>From Use Cases to Objects (2/2)</vt:lpstr>
      <vt:lpstr>Use Case Realizations</vt:lpstr>
      <vt:lpstr>Test Cases</vt:lpstr>
      <vt:lpstr>Test Case Design</vt:lpstr>
      <vt:lpstr>Traceability Relationship</vt:lpstr>
      <vt:lpstr>Neglecting Traceability Results in</vt:lpstr>
      <vt:lpstr>Questions?</vt:lpstr>
      <vt:lpstr>PowerPoint 프레젠테이션</vt:lpstr>
      <vt:lpstr>Functional Modeling</vt:lpstr>
      <vt:lpstr>Swimlane Diagrams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cp:lastPrinted>2018-02-26T10:09:34Z</cp:lastPrinted>
  <dcterms:created xsi:type="dcterms:W3CDTF">2008-07-23T13:45:57Z</dcterms:created>
  <dcterms:modified xsi:type="dcterms:W3CDTF">2025-10-27T03:45:47Z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TC101671251042</vt:lpwstr>
  </property>
</Properties>
</file>